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7" r:id="rId5"/>
    <p:sldId id="256" r:id="rId6"/>
    <p:sldId id="258" r:id="rId7"/>
    <p:sldId id="259" r:id="rId8"/>
    <p:sldId id="260" r:id="rId9"/>
    <p:sldId id="261" r:id="rId10"/>
    <p:sldId id="263" r:id="rId11"/>
    <p:sldId id="262" r:id="rId12"/>
    <p:sldId id="264" r:id="rId13"/>
    <p:sldId id="266" r:id="rId14"/>
    <p:sldId id="26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B30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2A30E6-ED12-42EE-B510-DDE55C8A9A38}" v="3" dt="2025-11-20T12:12:01.0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1000" y="8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1D36E8-D05F-F244-8F14-C13AAF8F3918}" type="datetimeFigureOut">
              <a:rPr lang="en-NL" smtClean="0"/>
              <a:t>11/20/2025</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ACFC8B-5AA8-8946-8517-6836560A906D}" type="slidenum">
              <a:rPr lang="en-NL" smtClean="0"/>
              <a:t>‹#›</a:t>
            </a:fld>
            <a:endParaRPr lang="en-NL"/>
          </a:p>
        </p:txBody>
      </p:sp>
    </p:spTree>
    <p:extLst>
      <p:ext uri="{BB962C8B-B14F-4D97-AF65-F5344CB8AC3E}">
        <p14:creationId xmlns:p14="http://schemas.microsoft.com/office/powerpoint/2010/main" val="971867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a:solidFill>
                  <a:srgbClr val="0D0D0D"/>
                </a:solidFill>
                <a:effectLst/>
                <a:latin typeface="Söhne"/>
              </a:rPr>
              <a:t>Good afternoon, </a:t>
            </a:r>
          </a:p>
          <a:p>
            <a:pPr algn="l"/>
            <a:r>
              <a:rPr lang="en-GB" b="0" i="0" u="none" strike="noStrike">
                <a:solidFill>
                  <a:srgbClr val="0D0D0D"/>
                </a:solidFill>
                <a:effectLst/>
                <a:latin typeface="Söhne"/>
              </a:rPr>
              <a:t>Good morning/afternoon/evening everyone,</a:t>
            </a:r>
          </a:p>
          <a:p>
            <a:pPr algn="l"/>
            <a:r>
              <a:rPr lang="en-GB" b="0" i="0" u="none" strike="noStrike">
                <a:solidFill>
                  <a:srgbClr val="0D0D0D"/>
                </a:solidFill>
                <a:effectLst/>
                <a:latin typeface="Söhne"/>
              </a:rPr>
              <a:t>Today, we're thrilled to present the marketing plan for </a:t>
            </a:r>
            <a:r>
              <a:rPr lang="en-GB" b="0" i="0" u="none" strike="noStrike" err="1">
                <a:solidFill>
                  <a:srgbClr val="0D0D0D"/>
                </a:solidFill>
                <a:effectLst/>
                <a:latin typeface="Söhne"/>
              </a:rPr>
              <a:t>Paulaner</a:t>
            </a:r>
            <a:r>
              <a:rPr lang="en-GB" b="0" i="0" u="none" strike="noStrike">
                <a:solidFill>
                  <a:srgbClr val="0D0D0D"/>
                </a:solidFill>
                <a:effectLst/>
                <a:latin typeface="Söhne"/>
              </a:rPr>
              <a:t>, outlining our strategy to enhance brand awareness, drive sales, and strengthen the market position. We had the assignment to develop a comprehensive marketing plan for </a:t>
            </a:r>
            <a:r>
              <a:rPr lang="en-GB" b="0" i="0" u="none" strike="noStrike" err="1">
                <a:solidFill>
                  <a:srgbClr val="0D0D0D"/>
                </a:solidFill>
                <a:effectLst/>
                <a:latin typeface="Söhne"/>
              </a:rPr>
              <a:t>Paulaner</a:t>
            </a:r>
            <a:r>
              <a:rPr lang="en-GB" b="0" i="0" u="none" strike="noStrike">
                <a:solidFill>
                  <a:srgbClr val="0D0D0D"/>
                </a:solidFill>
                <a:effectLst/>
                <a:latin typeface="Söhne"/>
              </a:rPr>
              <a:t>, focusing on understanding our target audience, as well as how the brand </a:t>
            </a:r>
            <a:r>
              <a:rPr lang="en-GB" b="0" i="0" u="none" strike="noStrike" err="1">
                <a:solidFill>
                  <a:srgbClr val="0D0D0D"/>
                </a:solidFill>
                <a:effectLst/>
                <a:latin typeface="Söhne"/>
              </a:rPr>
              <a:t>Paulaner</a:t>
            </a:r>
            <a:r>
              <a:rPr lang="en-GB" b="0" i="0" u="none" strike="noStrike">
                <a:solidFill>
                  <a:srgbClr val="0D0D0D"/>
                </a:solidFill>
                <a:effectLst/>
                <a:latin typeface="Söhne"/>
              </a:rPr>
              <a:t> and its competitors are perceived , the relevant touchpoints and purchase barriers. In this presentation, we'll discuss our approach to meeting these objectives and share our findings from extensive research and interviews. We look forward to outlining our strategy</a:t>
            </a:r>
          </a:p>
          <a:p>
            <a:pPr algn="l"/>
            <a:endParaRPr lang="en-NL"/>
          </a:p>
        </p:txBody>
      </p:sp>
      <p:sp>
        <p:nvSpPr>
          <p:cNvPr id="4" name="Slide Number Placeholder 3"/>
          <p:cNvSpPr>
            <a:spLocks noGrp="1"/>
          </p:cNvSpPr>
          <p:nvPr>
            <p:ph type="sldNum" sz="quarter" idx="5"/>
          </p:nvPr>
        </p:nvSpPr>
        <p:spPr/>
        <p:txBody>
          <a:bodyPr/>
          <a:lstStyle/>
          <a:p>
            <a:fld id="{14ACFC8B-5AA8-8946-8517-6836560A906D}" type="slidenum">
              <a:rPr lang="en-NL" smtClean="0"/>
              <a:t>1</a:t>
            </a:fld>
            <a:endParaRPr lang="en-NL"/>
          </a:p>
        </p:txBody>
      </p:sp>
    </p:spTree>
    <p:extLst>
      <p:ext uri="{BB962C8B-B14F-4D97-AF65-F5344CB8AC3E}">
        <p14:creationId xmlns:p14="http://schemas.microsoft.com/office/powerpoint/2010/main" val="2260012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7AE1B-F1F2-7BA4-EC7D-B4FED3A7B9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D4A832-E3F5-8F37-9EA1-BCA2600BA1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FABE88-F896-9AB5-D130-A43384106E7E}"/>
              </a:ext>
            </a:extLst>
          </p:cNvPr>
          <p:cNvSpPr>
            <a:spLocks noGrp="1"/>
          </p:cNvSpPr>
          <p:nvPr>
            <p:ph type="dt" sz="half" idx="10"/>
          </p:nvPr>
        </p:nvSpPr>
        <p:spPr/>
        <p:txBody>
          <a:bodyPr/>
          <a:lstStyle/>
          <a:p>
            <a:fld id="{FC256E92-2ACB-4390-A9EF-A01E73E95A5B}" type="datetimeFigureOut">
              <a:rPr lang="en-US" smtClean="0"/>
              <a:t>11/20/2025</a:t>
            </a:fld>
            <a:endParaRPr lang="en-US"/>
          </a:p>
        </p:txBody>
      </p:sp>
      <p:sp>
        <p:nvSpPr>
          <p:cNvPr id="5" name="Footer Placeholder 4">
            <a:extLst>
              <a:ext uri="{FF2B5EF4-FFF2-40B4-BE49-F238E27FC236}">
                <a16:creationId xmlns:a16="http://schemas.microsoft.com/office/drawing/2014/main" id="{70E6936B-49CA-857E-9DCC-80D38534C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8CC86A-048A-7C10-1E97-8AE86CC95E9B}"/>
              </a:ext>
            </a:extLst>
          </p:cNvPr>
          <p:cNvSpPr>
            <a:spLocks noGrp="1"/>
          </p:cNvSpPr>
          <p:nvPr>
            <p:ph type="sldNum" sz="quarter" idx="12"/>
          </p:nvPr>
        </p:nvSpPr>
        <p:spPr/>
        <p:txBody>
          <a:bodyPr/>
          <a:lstStyle/>
          <a:p>
            <a:fld id="{34208D7E-B68D-44B5-9DD7-BCA98727E838}" type="slidenum">
              <a:rPr lang="en-US" smtClean="0"/>
              <a:t>‹#›</a:t>
            </a:fld>
            <a:endParaRPr lang="en-US"/>
          </a:p>
        </p:txBody>
      </p:sp>
    </p:spTree>
    <p:extLst>
      <p:ext uri="{BB962C8B-B14F-4D97-AF65-F5344CB8AC3E}">
        <p14:creationId xmlns:p14="http://schemas.microsoft.com/office/powerpoint/2010/main" val="2719690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20DC7-E740-D362-A875-522C93979E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D21DED6-6975-E209-EB8A-3ECC0FEFDA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28EC09-FA30-3AF8-C8EB-2DE47009C8BB}"/>
              </a:ext>
            </a:extLst>
          </p:cNvPr>
          <p:cNvSpPr>
            <a:spLocks noGrp="1"/>
          </p:cNvSpPr>
          <p:nvPr>
            <p:ph type="dt" sz="half" idx="10"/>
          </p:nvPr>
        </p:nvSpPr>
        <p:spPr/>
        <p:txBody>
          <a:bodyPr/>
          <a:lstStyle/>
          <a:p>
            <a:fld id="{FC256E92-2ACB-4390-A9EF-A01E73E95A5B}" type="datetimeFigureOut">
              <a:rPr lang="en-US" smtClean="0"/>
              <a:t>11/20/2025</a:t>
            </a:fld>
            <a:endParaRPr lang="en-US"/>
          </a:p>
        </p:txBody>
      </p:sp>
      <p:sp>
        <p:nvSpPr>
          <p:cNvPr id="5" name="Footer Placeholder 4">
            <a:extLst>
              <a:ext uri="{FF2B5EF4-FFF2-40B4-BE49-F238E27FC236}">
                <a16:creationId xmlns:a16="http://schemas.microsoft.com/office/drawing/2014/main" id="{A281459C-C551-0BCC-4E8A-76F0079F50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9DC853-B6B7-BB38-4449-D6B97F8011DB}"/>
              </a:ext>
            </a:extLst>
          </p:cNvPr>
          <p:cNvSpPr>
            <a:spLocks noGrp="1"/>
          </p:cNvSpPr>
          <p:nvPr>
            <p:ph type="sldNum" sz="quarter" idx="12"/>
          </p:nvPr>
        </p:nvSpPr>
        <p:spPr/>
        <p:txBody>
          <a:bodyPr/>
          <a:lstStyle/>
          <a:p>
            <a:fld id="{34208D7E-B68D-44B5-9DD7-BCA98727E838}" type="slidenum">
              <a:rPr lang="en-US" smtClean="0"/>
              <a:t>‹#›</a:t>
            </a:fld>
            <a:endParaRPr lang="en-US"/>
          </a:p>
        </p:txBody>
      </p:sp>
    </p:spTree>
    <p:extLst>
      <p:ext uri="{BB962C8B-B14F-4D97-AF65-F5344CB8AC3E}">
        <p14:creationId xmlns:p14="http://schemas.microsoft.com/office/powerpoint/2010/main" val="869685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28FE4A-D189-6FE1-D5BE-62DD880012F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41AF20-7DC0-9F78-C910-E085E93406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4C9740-2D12-8D32-A109-E6ED18495454}"/>
              </a:ext>
            </a:extLst>
          </p:cNvPr>
          <p:cNvSpPr>
            <a:spLocks noGrp="1"/>
          </p:cNvSpPr>
          <p:nvPr>
            <p:ph type="dt" sz="half" idx="10"/>
          </p:nvPr>
        </p:nvSpPr>
        <p:spPr/>
        <p:txBody>
          <a:bodyPr/>
          <a:lstStyle/>
          <a:p>
            <a:fld id="{FC256E92-2ACB-4390-A9EF-A01E73E95A5B}" type="datetimeFigureOut">
              <a:rPr lang="en-US" smtClean="0"/>
              <a:t>11/20/2025</a:t>
            </a:fld>
            <a:endParaRPr lang="en-US"/>
          </a:p>
        </p:txBody>
      </p:sp>
      <p:sp>
        <p:nvSpPr>
          <p:cNvPr id="5" name="Footer Placeholder 4">
            <a:extLst>
              <a:ext uri="{FF2B5EF4-FFF2-40B4-BE49-F238E27FC236}">
                <a16:creationId xmlns:a16="http://schemas.microsoft.com/office/drawing/2014/main" id="{327F1E96-C00F-8538-3059-51611CF57C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55E96C-C888-2CF6-8489-C9EC227940FF}"/>
              </a:ext>
            </a:extLst>
          </p:cNvPr>
          <p:cNvSpPr>
            <a:spLocks noGrp="1"/>
          </p:cNvSpPr>
          <p:nvPr>
            <p:ph type="sldNum" sz="quarter" idx="12"/>
          </p:nvPr>
        </p:nvSpPr>
        <p:spPr/>
        <p:txBody>
          <a:bodyPr/>
          <a:lstStyle/>
          <a:p>
            <a:fld id="{34208D7E-B68D-44B5-9DD7-BCA98727E838}" type="slidenum">
              <a:rPr lang="en-US" smtClean="0"/>
              <a:t>‹#›</a:t>
            </a:fld>
            <a:endParaRPr lang="en-US"/>
          </a:p>
        </p:txBody>
      </p:sp>
    </p:spTree>
    <p:extLst>
      <p:ext uri="{BB962C8B-B14F-4D97-AF65-F5344CB8AC3E}">
        <p14:creationId xmlns:p14="http://schemas.microsoft.com/office/powerpoint/2010/main" val="4237217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6E602-2BD9-EB24-52F7-D6548F242F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79A172-F208-55C3-5FAF-025B1598AF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585F97-3707-6397-37CF-9E5EC649E77B}"/>
              </a:ext>
            </a:extLst>
          </p:cNvPr>
          <p:cNvSpPr>
            <a:spLocks noGrp="1"/>
          </p:cNvSpPr>
          <p:nvPr>
            <p:ph type="dt" sz="half" idx="10"/>
          </p:nvPr>
        </p:nvSpPr>
        <p:spPr/>
        <p:txBody>
          <a:bodyPr/>
          <a:lstStyle/>
          <a:p>
            <a:fld id="{FC256E92-2ACB-4390-A9EF-A01E73E95A5B}" type="datetimeFigureOut">
              <a:rPr lang="en-US" smtClean="0"/>
              <a:t>11/20/2025</a:t>
            </a:fld>
            <a:endParaRPr lang="en-US"/>
          </a:p>
        </p:txBody>
      </p:sp>
      <p:sp>
        <p:nvSpPr>
          <p:cNvPr id="5" name="Footer Placeholder 4">
            <a:extLst>
              <a:ext uri="{FF2B5EF4-FFF2-40B4-BE49-F238E27FC236}">
                <a16:creationId xmlns:a16="http://schemas.microsoft.com/office/drawing/2014/main" id="{F3953DCF-9C7F-0533-0A84-C4AA7DC83B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D6FA09-16FD-5445-56F2-E5E4495A6B3D}"/>
              </a:ext>
            </a:extLst>
          </p:cNvPr>
          <p:cNvSpPr>
            <a:spLocks noGrp="1"/>
          </p:cNvSpPr>
          <p:nvPr>
            <p:ph type="sldNum" sz="quarter" idx="12"/>
          </p:nvPr>
        </p:nvSpPr>
        <p:spPr/>
        <p:txBody>
          <a:bodyPr/>
          <a:lstStyle/>
          <a:p>
            <a:fld id="{34208D7E-B68D-44B5-9DD7-BCA98727E838}" type="slidenum">
              <a:rPr lang="en-US" smtClean="0"/>
              <a:t>‹#›</a:t>
            </a:fld>
            <a:endParaRPr lang="en-US"/>
          </a:p>
        </p:txBody>
      </p:sp>
    </p:spTree>
    <p:extLst>
      <p:ext uri="{BB962C8B-B14F-4D97-AF65-F5344CB8AC3E}">
        <p14:creationId xmlns:p14="http://schemas.microsoft.com/office/powerpoint/2010/main" val="1027453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3AD08-041F-3908-2F71-147CBD992C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979A52-F418-87AF-610F-94BDB141DA0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E2062B-D392-DF53-490B-526D749C56AB}"/>
              </a:ext>
            </a:extLst>
          </p:cNvPr>
          <p:cNvSpPr>
            <a:spLocks noGrp="1"/>
          </p:cNvSpPr>
          <p:nvPr>
            <p:ph type="dt" sz="half" idx="10"/>
          </p:nvPr>
        </p:nvSpPr>
        <p:spPr/>
        <p:txBody>
          <a:bodyPr/>
          <a:lstStyle/>
          <a:p>
            <a:fld id="{FC256E92-2ACB-4390-A9EF-A01E73E95A5B}" type="datetimeFigureOut">
              <a:rPr lang="en-US" smtClean="0"/>
              <a:t>11/20/2025</a:t>
            </a:fld>
            <a:endParaRPr lang="en-US"/>
          </a:p>
        </p:txBody>
      </p:sp>
      <p:sp>
        <p:nvSpPr>
          <p:cNvPr id="5" name="Footer Placeholder 4">
            <a:extLst>
              <a:ext uri="{FF2B5EF4-FFF2-40B4-BE49-F238E27FC236}">
                <a16:creationId xmlns:a16="http://schemas.microsoft.com/office/drawing/2014/main" id="{7BDFB2D0-4042-2923-5A99-9289BBFD31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6EAB7F-078D-B482-84DE-4AE5245B1A9D}"/>
              </a:ext>
            </a:extLst>
          </p:cNvPr>
          <p:cNvSpPr>
            <a:spLocks noGrp="1"/>
          </p:cNvSpPr>
          <p:nvPr>
            <p:ph type="sldNum" sz="quarter" idx="12"/>
          </p:nvPr>
        </p:nvSpPr>
        <p:spPr/>
        <p:txBody>
          <a:bodyPr/>
          <a:lstStyle/>
          <a:p>
            <a:fld id="{34208D7E-B68D-44B5-9DD7-BCA98727E838}" type="slidenum">
              <a:rPr lang="en-US" smtClean="0"/>
              <a:t>‹#›</a:t>
            </a:fld>
            <a:endParaRPr lang="en-US"/>
          </a:p>
        </p:txBody>
      </p:sp>
    </p:spTree>
    <p:extLst>
      <p:ext uri="{BB962C8B-B14F-4D97-AF65-F5344CB8AC3E}">
        <p14:creationId xmlns:p14="http://schemas.microsoft.com/office/powerpoint/2010/main" val="3463944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9DB75-6796-BDCE-0AE8-D4152C0A29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30FE79-43A0-4874-7E3B-80A8BD655D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032F03-D97A-D731-29AD-B6B954B973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281910-D641-816C-B8FB-412A144AEDEF}"/>
              </a:ext>
            </a:extLst>
          </p:cNvPr>
          <p:cNvSpPr>
            <a:spLocks noGrp="1"/>
          </p:cNvSpPr>
          <p:nvPr>
            <p:ph type="dt" sz="half" idx="10"/>
          </p:nvPr>
        </p:nvSpPr>
        <p:spPr/>
        <p:txBody>
          <a:bodyPr/>
          <a:lstStyle/>
          <a:p>
            <a:fld id="{FC256E92-2ACB-4390-A9EF-A01E73E95A5B}" type="datetimeFigureOut">
              <a:rPr lang="en-US" smtClean="0"/>
              <a:t>11/20/2025</a:t>
            </a:fld>
            <a:endParaRPr lang="en-US"/>
          </a:p>
        </p:txBody>
      </p:sp>
      <p:sp>
        <p:nvSpPr>
          <p:cNvPr id="6" name="Footer Placeholder 5">
            <a:extLst>
              <a:ext uri="{FF2B5EF4-FFF2-40B4-BE49-F238E27FC236}">
                <a16:creationId xmlns:a16="http://schemas.microsoft.com/office/drawing/2014/main" id="{E8AF8833-809D-48ED-3C56-7EB8EB456C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EC912E-5798-4CE8-3C19-5D2030D79078}"/>
              </a:ext>
            </a:extLst>
          </p:cNvPr>
          <p:cNvSpPr>
            <a:spLocks noGrp="1"/>
          </p:cNvSpPr>
          <p:nvPr>
            <p:ph type="sldNum" sz="quarter" idx="12"/>
          </p:nvPr>
        </p:nvSpPr>
        <p:spPr/>
        <p:txBody>
          <a:bodyPr/>
          <a:lstStyle/>
          <a:p>
            <a:fld id="{34208D7E-B68D-44B5-9DD7-BCA98727E838}" type="slidenum">
              <a:rPr lang="en-US" smtClean="0"/>
              <a:t>‹#›</a:t>
            </a:fld>
            <a:endParaRPr lang="en-US"/>
          </a:p>
        </p:txBody>
      </p:sp>
    </p:spTree>
    <p:extLst>
      <p:ext uri="{BB962C8B-B14F-4D97-AF65-F5344CB8AC3E}">
        <p14:creationId xmlns:p14="http://schemas.microsoft.com/office/powerpoint/2010/main" val="665636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9391F-FE6B-499B-F7B8-3A86157178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8656E1-EFE4-B969-7A77-44A5BD0673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9F0E80-2780-6F7A-6CD9-0FFDA4D557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FA5870-03A7-A8D7-3318-586907C576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C503B6-416F-54D3-EE44-22E4544F7E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6B60FB-06D8-5443-4803-7B0611AD591F}"/>
              </a:ext>
            </a:extLst>
          </p:cNvPr>
          <p:cNvSpPr>
            <a:spLocks noGrp="1"/>
          </p:cNvSpPr>
          <p:nvPr>
            <p:ph type="dt" sz="half" idx="10"/>
          </p:nvPr>
        </p:nvSpPr>
        <p:spPr/>
        <p:txBody>
          <a:bodyPr/>
          <a:lstStyle/>
          <a:p>
            <a:fld id="{FC256E92-2ACB-4390-A9EF-A01E73E95A5B}" type="datetimeFigureOut">
              <a:rPr lang="en-US" smtClean="0"/>
              <a:t>11/20/2025</a:t>
            </a:fld>
            <a:endParaRPr lang="en-US"/>
          </a:p>
        </p:txBody>
      </p:sp>
      <p:sp>
        <p:nvSpPr>
          <p:cNvPr id="8" name="Footer Placeholder 7">
            <a:extLst>
              <a:ext uri="{FF2B5EF4-FFF2-40B4-BE49-F238E27FC236}">
                <a16:creationId xmlns:a16="http://schemas.microsoft.com/office/drawing/2014/main" id="{0E1547E0-5F1F-D84E-6077-226E1E24CE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3A07A39-8340-233D-617B-F654E8E514FA}"/>
              </a:ext>
            </a:extLst>
          </p:cNvPr>
          <p:cNvSpPr>
            <a:spLocks noGrp="1"/>
          </p:cNvSpPr>
          <p:nvPr>
            <p:ph type="sldNum" sz="quarter" idx="12"/>
          </p:nvPr>
        </p:nvSpPr>
        <p:spPr/>
        <p:txBody>
          <a:bodyPr/>
          <a:lstStyle/>
          <a:p>
            <a:fld id="{34208D7E-B68D-44B5-9DD7-BCA98727E838}" type="slidenum">
              <a:rPr lang="en-US" smtClean="0"/>
              <a:t>‹#›</a:t>
            </a:fld>
            <a:endParaRPr lang="en-US"/>
          </a:p>
        </p:txBody>
      </p:sp>
    </p:spTree>
    <p:extLst>
      <p:ext uri="{BB962C8B-B14F-4D97-AF65-F5344CB8AC3E}">
        <p14:creationId xmlns:p14="http://schemas.microsoft.com/office/powerpoint/2010/main" val="1014430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2D4DA-9860-86FA-4393-E0A5AFD508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BAC201B-E0A2-EF56-191C-4267DF1E6EC9}"/>
              </a:ext>
            </a:extLst>
          </p:cNvPr>
          <p:cNvSpPr>
            <a:spLocks noGrp="1"/>
          </p:cNvSpPr>
          <p:nvPr>
            <p:ph type="dt" sz="half" idx="10"/>
          </p:nvPr>
        </p:nvSpPr>
        <p:spPr/>
        <p:txBody>
          <a:bodyPr/>
          <a:lstStyle/>
          <a:p>
            <a:fld id="{FC256E92-2ACB-4390-A9EF-A01E73E95A5B}" type="datetimeFigureOut">
              <a:rPr lang="en-US" smtClean="0"/>
              <a:t>11/20/2025</a:t>
            </a:fld>
            <a:endParaRPr lang="en-US"/>
          </a:p>
        </p:txBody>
      </p:sp>
      <p:sp>
        <p:nvSpPr>
          <p:cNvPr id="4" name="Footer Placeholder 3">
            <a:extLst>
              <a:ext uri="{FF2B5EF4-FFF2-40B4-BE49-F238E27FC236}">
                <a16:creationId xmlns:a16="http://schemas.microsoft.com/office/drawing/2014/main" id="{937FF7BF-4DCD-863B-DC79-C931DE61A1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855A7B-BF5F-1DCB-BEDE-79E11C8A0DD8}"/>
              </a:ext>
            </a:extLst>
          </p:cNvPr>
          <p:cNvSpPr>
            <a:spLocks noGrp="1"/>
          </p:cNvSpPr>
          <p:nvPr>
            <p:ph type="sldNum" sz="quarter" idx="12"/>
          </p:nvPr>
        </p:nvSpPr>
        <p:spPr/>
        <p:txBody>
          <a:bodyPr/>
          <a:lstStyle/>
          <a:p>
            <a:fld id="{34208D7E-B68D-44B5-9DD7-BCA98727E838}" type="slidenum">
              <a:rPr lang="en-US" smtClean="0"/>
              <a:t>‹#›</a:t>
            </a:fld>
            <a:endParaRPr lang="en-US"/>
          </a:p>
        </p:txBody>
      </p:sp>
    </p:spTree>
    <p:extLst>
      <p:ext uri="{BB962C8B-B14F-4D97-AF65-F5344CB8AC3E}">
        <p14:creationId xmlns:p14="http://schemas.microsoft.com/office/powerpoint/2010/main" val="3488654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86589E-9357-BD22-1C90-E814330897DE}"/>
              </a:ext>
            </a:extLst>
          </p:cNvPr>
          <p:cNvSpPr>
            <a:spLocks noGrp="1"/>
          </p:cNvSpPr>
          <p:nvPr>
            <p:ph type="dt" sz="half" idx="10"/>
          </p:nvPr>
        </p:nvSpPr>
        <p:spPr/>
        <p:txBody>
          <a:bodyPr/>
          <a:lstStyle/>
          <a:p>
            <a:fld id="{FC256E92-2ACB-4390-A9EF-A01E73E95A5B}" type="datetimeFigureOut">
              <a:rPr lang="en-US" smtClean="0"/>
              <a:t>11/20/2025</a:t>
            </a:fld>
            <a:endParaRPr lang="en-US"/>
          </a:p>
        </p:txBody>
      </p:sp>
      <p:sp>
        <p:nvSpPr>
          <p:cNvPr id="3" name="Footer Placeholder 2">
            <a:extLst>
              <a:ext uri="{FF2B5EF4-FFF2-40B4-BE49-F238E27FC236}">
                <a16:creationId xmlns:a16="http://schemas.microsoft.com/office/drawing/2014/main" id="{1413E854-9883-B154-D6EB-AC23327992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85DDF1-C213-F81C-0574-AAE772D8A9CD}"/>
              </a:ext>
            </a:extLst>
          </p:cNvPr>
          <p:cNvSpPr>
            <a:spLocks noGrp="1"/>
          </p:cNvSpPr>
          <p:nvPr>
            <p:ph type="sldNum" sz="quarter" idx="12"/>
          </p:nvPr>
        </p:nvSpPr>
        <p:spPr/>
        <p:txBody>
          <a:bodyPr/>
          <a:lstStyle/>
          <a:p>
            <a:fld id="{34208D7E-B68D-44B5-9DD7-BCA98727E838}" type="slidenum">
              <a:rPr lang="en-US" smtClean="0"/>
              <a:t>‹#›</a:t>
            </a:fld>
            <a:endParaRPr lang="en-US"/>
          </a:p>
        </p:txBody>
      </p:sp>
    </p:spTree>
    <p:extLst>
      <p:ext uri="{BB962C8B-B14F-4D97-AF65-F5344CB8AC3E}">
        <p14:creationId xmlns:p14="http://schemas.microsoft.com/office/powerpoint/2010/main" val="2696674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09BB2-31FE-8EEF-494B-119DB360FE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772ED8-F801-CA95-7F5E-26052C0F3D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145E60-5F08-60E5-9E01-9AEDC8F5F4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7C05CC-3290-6AFC-9206-F98BCB9DC79F}"/>
              </a:ext>
            </a:extLst>
          </p:cNvPr>
          <p:cNvSpPr>
            <a:spLocks noGrp="1"/>
          </p:cNvSpPr>
          <p:nvPr>
            <p:ph type="dt" sz="half" idx="10"/>
          </p:nvPr>
        </p:nvSpPr>
        <p:spPr/>
        <p:txBody>
          <a:bodyPr/>
          <a:lstStyle/>
          <a:p>
            <a:fld id="{FC256E92-2ACB-4390-A9EF-A01E73E95A5B}" type="datetimeFigureOut">
              <a:rPr lang="en-US" smtClean="0"/>
              <a:t>11/20/2025</a:t>
            </a:fld>
            <a:endParaRPr lang="en-US"/>
          </a:p>
        </p:txBody>
      </p:sp>
      <p:sp>
        <p:nvSpPr>
          <p:cNvPr id="6" name="Footer Placeholder 5">
            <a:extLst>
              <a:ext uri="{FF2B5EF4-FFF2-40B4-BE49-F238E27FC236}">
                <a16:creationId xmlns:a16="http://schemas.microsoft.com/office/drawing/2014/main" id="{1EC2B100-E15E-8FA8-9BB2-CEF7F0ADD2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E8AE32-E8F4-F107-D277-95649AFBD542}"/>
              </a:ext>
            </a:extLst>
          </p:cNvPr>
          <p:cNvSpPr>
            <a:spLocks noGrp="1"/>
          </p:cNvSpPr>
          <p:nvPr>
            <p:ph type="sldNum" sz="quarter" idx="12"/>
          </p:nvPr>
        </p:nvSpPr>
        <p:spPr/>
        <p:txBody>
          <a:bodyPr/>
          <a:lstStyle/>
          <a:p>
            <a:fld id="{34208D7E-B68D-44B5-9DD7-BCA98727E838}" type="slidenum">
              <a:rPr lang="en-US" smtClean="0"/>
              <a:t>‹#›</a:t>
            </a:fld>
            <a:endParaRPr lang="en-US"/>
          </a:p>
        </p:txBody>
      </p:sp>
    </p:spTree>
    <p:extLst>
      <p:ext uri="{BB962C8B-B14F-4D97-AF65-F5344CB8AC3E}">
        <p14:creationId xmlns:p14="http://schemas.microsoft.com/office/powerpoint/2010/main" val="4293557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2A480-F4EE-DB92-7009-6DCFFD9BDD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441AE8-6CF5-0542-AA96-0C4F6AFD6F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5901CB-4D15-9BA9-FD5B-D00540A474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6FB5E5-4063-8402-9EAB-41205808FD09}"/>
              </a:ext>
            </a:extLst>
          </p:cNvPr>
          <p:cNvSpPr>
            <a:spLocks noGrp="1"/>
          </p:cNvSpPr>
          <p:nvPr>
            <p:ph type="dt" sz="half" idx="10"/>
          </p:nvPr>
        </p:nvSpPr>
        <p:spPr/>
        <p:txBody>
          <a:bodyPr/>
          <a:lstStyle/>
          <a:p>
            <a:fld id="{FC256E92-2ACB-4390-A9EF-A01E73E95A5B}" type="datetimeFigureOut">
              <a:rPr lang="en-US" smtClean="0"/>
              <a:t>11/20/2025</a:t>
            </a:fld>
            <a:endParaRPr lang="en-US"/>
          </a:p>
        </p:txBody>
      </p:sp>
      <p:sp>
        <p:nvSpPr>
          <p:cNvPr id="6" name="Footer Placeholder 5">
            <a:extLst>
              <a:ext uri="{FF2B5EF4-FFF2-40B4-BE49-F238E27FC236}">
                <a16:creationId xmlns:a16="http://schemas.microsoft.com/office/drawing/2014/main" id="{49975DF4-48BB-0392-710D-3EA5F09934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B63B9F-315E-AC2B-7563-27D67C5D2438}"/>
              </a:ext>
            </a:extLst>
          </p:cNvPr>
          <p:cNvSpPr>
            <a:spLocks noGrp="1"/>
          </p:cNvSpPr>
          <p:nvPr>
            <p:ph type="sldNum" sz="quarter" idx="12"/>
          </p:nvPr>
        </p:nvSpPr>
        <p:spPr/>
        <p:txBody>
          <a:bodyPr/>
          <a:lstStyle/>
          <a:p>
            <a:fld id="{34208D7E-B68D-44B5-9DD7-BCA98727E838}" type="slidenum">
              <a:rPr lang="en-US" smtClean="0"/>
              <a:t>‹#›</a:t>
            </a:fld>
            <a:endParaRPr lang="en-US"/>
          </a:p>
        </p:txBody>
      </p:sp>
    </p:spTree>
    <p:extLst>
      <p:ext uri="{BB962C8B-B14F-4D97-AF65-F5344CB8AC3E}">
        <p14:creationId xmlns:p14="http://schemas.microsoft.com/office/powerpoint/2010/main" val="2665248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FCC9D5-1F6C-64C1-ADAD-2DAC0127A8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49FFC4-976C-89AE-8FB4-5400F5C0C5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EFC8E-088E-1E52-9B90-5C53CA9B3B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C256E92-2ACB-4390-A9EF-A01E73E95A5B}" type="datetimeFigureOut">
              <a:rPr lang="en-US" smtClean="0"/>
              <a:t>11/20/2025</a:t>
            </a:fld>
            <a:endParaRPr lang="en-US"/>
          </a:p>
        </p:txBody>
      </p:sp>
      <p:sp>
        <p:nvSpPr>
          <p:cNvPr id="5" name="Footer Placeholder 4">
            <a:extLst>
              <a:ext uri="{FF2B5EF4-FFF2-40B4-BE49-F238E27FC236}">
                <a16:creationId xmlns:a16="http://schemas.microsoft.com/office/drawing/2014/main" id="{F75BC291-B097-7E2E-56CD-0168B59AA9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C7F79D6-8214-4C79-4C61-A9D4615AA1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4208D7E-B68D-44B5-9DD7-BCA98727E838}" type="slidenum">
              <a:rPr lang="en-US" smtClean="0"/>
              <a:t>‹#›</a:t>
            </a:fld>
            <a:endParaRPr lang="en-US"/>
          </a:p>
        </p:txBody>
      </p:sp>
    </p:spTree>
    <p:extLst>
      <p:ext uri="{BB962C8B-B14F-4D97-AF65-F5344CB8AC3E}">
        <p14:creationId xmlns:p14="http://schemas.microsoft.com/office/powerpoint/2010/main" val="1570799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sv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56000">
              <a:schemeClr val="tx1"/>
            </a:gs>
            <a:gs pos="37000">
              <a:schemeClr val="tx1"/>
            </a:gs>
            <a:gs pos="0">
              <a:schemeClr val="tx1"/>
            </a:gs>
            <a:gs pos="74000">
              <a:schemeClr val="tx1"/>
            </a:gs>
            <a:gs pos="82000">
              <a:schemeClr val="tx1">
                <a:lumMod val="85000"/>
                <a:lumOff val="15000"/>
              </a:schemeClr>
            </a:gs>
            <a:gs pos="99000">
              <a:schemeClr val="bg2">
                <a:lumMod val="25000"/>
              </a:schemeClr>
            </a:gs>
          </a:gsLst>
          <a:lin ang="5400000" scaled="1"/>
        </a:gradFill>
        <a:effectLst/>
      </p:bgPr>
    </p:bg>
    <p:spTree>
      <p:nvGrpSpPr>
        <p:cNvPr id="1" name=""/>
        <p:cNvGrpSpPr/>
        <p:nvPr/>
      </p:nvGrpSpPr>
      <p:grpSpPr>
        <a:xfrm>
          <a:off x="0" y="0"/>
          <a:ext cx="0" cy="0"/>
          <a:chOff x="0" y="0"/>
          <a:chExt cx="0" cy="0"/>
        </a:xfrm>
      </p:grpSpPr>
      <p:pic>
        <p:nvPicPr>
          <p:cNvPr id="1026" name="Picture 2" descr="bottle int x hwbn">
            <a:extLst>
              <a:ext uri="{FF2B5EF4-FFF2-40B4-BE49-F238E27FC236}">
                <a16:creationId xmlns:a16="http://schemas.microsoft.com/office/drawing/2014/main" id="{4DDF9D65-CFF4-17F1-4A50-BCBCB1C89B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8855" y="1414472"/>
            <a:ext cx="2696431" cy="4179613"/>
          </a:xfrm>
          <a:prstGeom prst="rect">
            <a:avLst/>
          </a:prstGeom>
          <a:noFill/>
          <a:effectLst>
            <a:outerShdw blurRad="190500" dist="50800" dir="5400000" algn="ctr" rotWithShape="0">
              <a:schemeClr val="bg2">
                <a:lumMod val="75000"/>
                <a:alpha val="43000"/>
              </a:schemeClr>
            </a:outerShdw>
          </a:effectLst>
          <a:extLst>
            <a:ext uri="{909E8E84-426E-40DD-AFC4-6F175D3DCCD1}">
              <a14:hiddenFill xmlns:a14="http://schemas.microsoft.com/office/drawing/2010/main">
                <a:solidFill>
                  <a:srgbClr val="FFFFFF"/>
                </a:solidFill>
              </a14:hiddenFill>
            </a:ext>
          </a:extLst>
        </p:spPr>
      </p:pic>
      <p:sp>
        <p:nvSpPr>
          <p:cNvPr id="9" name="Circle: Hollow 8">
            <a:extLst>
              <a:ext uri="{FF2B5EF4-FFF2-40B4-BE49-F238E27FC236}">
                <a16:creationId xmlns:a16="http://schemas.microsoft.com/office/drawing/2014/main" id="{0F5A7CBF-D194-889C-DEE0-319966F8BC2C}"/>
              </a:ext>
            </a:extLst>
          </p:cNvPr>
          <p:cNvSpPr/>
          <p:nvPr/>
        </p:nvSpPr>
        <p:spPr>
          <a:xfrm>
            <a:off x="-1049676" y="-2306549"/>
            <a:ext cx="4037744" cy="4179613"/>
          </a:xfrm>
          <a:prstGeom prst="donut">
            <a:avLst>
              <a:gd name="adj" fmla="val 1984"/>
            </a:avLst>
          </a:prstGeom>
          <a:gradFill>
            <a:gsLst>
              <a:gs pos="37000">
                <a:schemeClr val="tx1"/>
              </a:gs>
              <a:gs pos="0">
                <a:schemeClr val="tx1"/>
              </a:gs>
              <a:gs pos="68000">
                <a:schemeClr val="tx1">
                  <a:lumMod val="65000"/>
                  <a:lumOff val="35000"/>
                </a:schemeClr>
              </a:gs>
              <a:gs pos="83000">
                <a:schemeClr val="tx1">
                  <a:lumMod val="95000"/>
                  <a:lumOff val="5000"/>
                </a:schemeClr>
              </a:gs>
              <a:gs pos="89000">
                <a:schemeClr val="bg2">
                  <a:lumMod val="2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ircle: Hollow 10">
            <a:extLst>
              <a:ext uri="{FF2B5EF4-FFF2-40B4-BE49-F238E27FC236}">
                <a16:creationId xmlns:a16="http://schemas.microsoft.com/office/drawing/2014/main" id="{A3238C8F-EBA6-FB97-EA14-7C12E4D26DD1}"/>
              </a:ext>
            </a:extLst>
          </p:cNvPr>
          <p:cNvSpPr/>
          <p:nvPr/>
        </p:nvSpPr>
        <p:spPr>
          <a:xfrm>
            <a:off x="-1491465" y="-2306549"/>
            <a:ext cx="4921322" cy="4613097"/>
          </a:xfrm>
          <a:prstGeom prst="donut">
            <a:avLst>
              <a:gd name="adj" fmla="val 3453"/>
            </a:avLst>
          </a:prstGeom>
          <a:gradFill>
            <a:gsLst>
              <a:gs pos="37000">
                <a:schemeClr val="tx1"/>
              </a:gs>
              <a:gs pos="0">
                <a:schemeClr val="tx1"/>
              </a:gs>
              <a:gs pos="74000">
                <a:schemeClr val="tx1">
                  <a:lumMod val="50000"/>
                  <a:lumOff val="50000"/>
                </a:schemeClr>
              </a:gs>
              <a:gs pos="83000">
                <a:schemeClr val="tx1">
                  <a:lumMod val="95000"/>
                  <a:lumOff val="5000"/>
                </a:schemeClr>
              </a:gs>
              <a:gs pos="100000">
                <a:schemeClr val="bg2">
                  <a:lumMod val="2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Graphic 13" descr="Crown with solid fill">
            <a:extLst>
              <a:ext uri="{FF2B5EF4-FFF2-40B4-BE49-F238E27FC236}">
                <a16:creationId xmlns:a16="http://schemas.microsoft.com/office/drawing/2014/main" id="{B84C5F1E-9E91-4B57-4E0C-6544684CDAB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4054" y="344837"/>
            <a:ext cx="510283" cy="510283"/>
          </a:xfrm>
          <a:prstGeom prst="rect">
            <a:avLst/>
          </a:prstGeom>
        </p:spPr>
      </p:pic>
      <p:sp>
        <p:nvSpPr>
          <p:cNvPr id="15" name="TextBox 14">
            <a:extLst>
              <a:ext uri="{FF2B5EF4-FFF2-40B4-BE49-F238E27FC236}">
                <a16:creationId xmlns:a16="http://schemas.microsoft.com/office/drawing/2014/main" id="{CD742D1A-2659-0043-48C0-A696797862E0}"/>
              </a:ext>
            </a:extLst>
          </p:cNvPr>
          <p:cNvSpPr txBox="1"/>
          <p:nvPr/>
        </p:nvSpPr>
        <p:spPr>
          <a:xfrm>
            <a:off x="527407" y="2735855"/>
            <a:ext cx="2255177" cy="400110"/>
          </a:xfrm>
          <a:prstGeom prst="rect">
            <a:avLst/>
          </a:prstGeom>
          <a:noFill/>
          <a:ln>
            <a:solidFill>
              <a:srgbClr val="FFC000"/>
            </a:solidFill>
          </a:ln>
        </p:spPr>
        <p:txBody>
          <a:bodyPr wrap="square" rtlCol="0">
            <a:spAutoFit/>
          </a:bodyPr>
          <a:lstStyle/>
          <a:p>
            <a:r>
              <a:rPr lang="en-US" sz="2000">
                <a:solidFill>
                  <a:srgbClr val="FDB30F"/>
                </a:solidFill>
              </a:rPr>
              <a:t>PAULANER</a:t>
            </a:r>
          </a:p>
        </p:txBody>
      </p:sp>
      <p:sp>
        <p:nvSpPr>
          <p:cNvPr id="17" name="TextBox 16">
            <a:extLst>
              <a:ext uri="{FF2B5EF4-FFF2-40B4-BE49-F238E27FC236}">
                <a16:creationId xmlns:a16="http://schemas.microsoft.com/office/drawing/2014/main" id="{42346BFD-1B96-F7B9-55A3-33FDE63B45CC}"/>
              </a:ext>
            </a:extLst>
          </p:cNvPr>
          <p:cNvSpPr txBox="1"/>
          <p:nvPr/>
        </p:nvSpPr>
        <p:spPr>
          <a:xfrm>
            <a:off x="527407" y="3304224"/>
            <a:ext cx="4928638" cy="400110"/>
          </a:xfrm>
          <a:prstGeom prst="rect">
            <a:avLst/>
          </a:prstGeom>
          <a:noFill/>
          <a:ln>
            <a:noFill/>
          </a:ln>
        </p:spPr>
        <p:txBody>
          <a:bodyPr wrap="square" rtlCol="0">
            <a:spAutoFit/>
          </a:bodyPr>
          <a:lstStyle/>
          <a:p>
            <a:r>
              <a:rPr lang="en-US" sz="2000">
                <a:solidFill>
                  <a:schemeClr val="bg2">
                    <a:lumMod val="90000"/>
                  </a:schemeClr>
                </a:solidFill>
              </a:rPr>
              <a:t>“Good, Better, Paulaner”</a:t>
            </a:r>
          </a:p>
        </p:txBody>
      </p:sp>
      <p:sp>
        <p:nvSpPr>
          <p:cNvPr id="18" name="TextBox 17">
            <a:extLst>
              <a:ext uri="{FF2B5EF4-FFF2-40B4-BE49-F238E27FC236}">
                <a16:creationId xmlns:a16="http://schemas.microsoft.com/office/drawing/2014/main" id="{D30802BE-8645-CA1A-38EA-B37DFD53E50D}"/>
              </a:ext>
            </a:extLst>
          </p:cNvPr>
          <p:cNvSpPr txBox="1"/>
          <p:nvPr/>
        </p:nvSpPr>
        <p:spPr>
          <a:xfrm>
            <a:off x="468331" y="3872593"/>
            <a:ext cx="4155896" cy="2031325"/>
          </a:xfrm>
          <a:prstGeom prst="rect">
            <a:avLst/>
          </a:prstGeom>
          <a:noFill/>
          <a:ln>
            <a:noFill/>
          </a:ln>
        </p:spPr>
        <p:txBody>
          <a:bodyPr wrap="square" rtlCol="0">
            <a:spAutoFit/>
          </a:bodyPr>
          <a:lstStyle/>
          <a:p>
            <a:pPr algn="just"/>
            <a:r>
              <a:rPr lang="en-US" dirty="0">
                <a:solidFill>
                  <a:schemeClr val="bg1"/>
                </a:solidFill>
              </a:rPr>
              <a:t>Lorem ipsum dolor sit </a:t>
            </a:r>
            <a:r>
              <a:rPr lang="en-US" dirty="0" err="1">
                <a:solidFill>
                  <a:schemeClr val="bg1"/>
                </a:solidFill>
              </a:rPr>
              <a:t>amet</a:t>
            </a:r>
            <a:r>
              <a:rPr lang="en-US" dirty="0">
                <a:solidFill>
                  <a:schemeClr val="bg1"/>
                </a:solidFill>
              </a:rPr>
              <a:t>, </a:t>
            </a:r>
            <a:r>
              <a:rPr lang="en-US" dirty="0" err="1">
                <a:solidFill>
                  <a:schemeClr val="bg1"/>
                </a:solidFill>
              </a:rPr>
              <a:t>consectetur</a:t>
            </a:r>
            <a:r>
              <a:rPr lang="en-US" dirty="0">
                <a:solidFill>
                  <a:schemeClr val="bg1"/>
                </a:solidFill>
              </a:rPr>
              <a:t> </a:t>
            </a:r>
            <a:r>
              <a:rPr lang="en-US" dirty="0" err="1">
                <a:solidFill>
                  <a:schemeClr val="bg1"/>
                </a:solidFill>
              </a:rPr>
              <a:t>adipiscing</a:t>
            </a:r>
            <a:r>
              <a:rPr lang="en-US" dirty="0">
                <a:solidFill>
                  <a:schemeClr val="bg1"/>
                </a:solidFill>
              </a:rPr>
              <a:t> </a:t>
            </a:r>
            <a:r>
              <a:rPr lang="en-US" dirty="0" err="1">
                <a:solidFill>
                  <a:schemeClr val="bg1"/>
                </a:solidFill>
              </a:rPr>
              <a:t>elit</a:t>
            </a:r>
            <a:r>
              <a:rPr lang="en-US" dirty="0">
                <a:solidFill>
                  <a:schemeClr val="bg1"/>
                </a:solidFill>
              </a:rPr>
              <a:t>. </a:t>
            </a:r>
            <a:r>
              <a:rPr lang="en-US" dirty="0" err="1">
                <a:solidFill>
                  <a:schemeClr val="bg1"/>
                </a:solidFill>
              </a:rPr>
              <a:t>Praesent</a:t>
            </a:r>
            <a:r>
              <a:rPr lang="en-US" dirty="0">
                <a:solidFill>
                  <a:schemeClr val="bg1"/>
                </a:solidFill>
              </a:rPr>
              <a:t> </a:t>
            </a:r>
            <a:r>
              <a:rPr lang="en-US" dirty="0" err="1">
                <a:solidFill>
                  <a:schemeClr val="bg1"/>
                </a:solidFill>
              </a:rPr>
              <a:t>ultricies</a:t>
            </a:r>
            <a:r>
              <a:rPr lang="en-US" dirty="0">
                <a:solidFill>
                  <a:schemeClr val="bg1"/>
                </a:solidFill>
              </a:rPr>
              <a:t> est id </a:t>
            </a:r>
            <a:r>
              <a:rPr lang="en-US" dirty="0" err="1">
                <a:solidFill>
                  <a:schemeClr val="bg1"/>
                </a:solidFill>
              </a:rPr>
              <a:t>eleifend</a:t>
            </a:r>
            <a:r>
              <a:rPr lang="en-US" dirty="0">
                <a:solidFill>
                  <a:schemeClr val="bg1"/>
                </a:solidFill>
              </a:rPr>
              <a:t> </a:t>
            </a:r>
            <a:r>
              <a:rPr lang="en-US" dirty="0" err="1">
                <a:solidFill>
                  <a:schemeClr val="bg1"/>
                </a:solidFill>
              </a:rPr>
              <a:t>sollicitudin</a:t>
            </a:r>
            <a:r>
              <a:rPr lang="en-US" dirty="0">
                <a:solidFill>
                  <a:schemeClr val="bg1"/>
                </a:solidFill>
              </a:rPr>
              <a:t>. </a:t>
            </a:r>
            <a:r>
              <a:rPr lang="en-US" dirty="0" err="1">
                <a:solidFill>
                  <a:schemeClr val="bg1"/>
                </a:solidFill>
              </a:rPr>
              <a:t>Phasellus</a:t>
            </a:r>
            <a:r>
              <a:rPr lang="en-US" dirty="0">
                <a:solidFill>
                  <a:schemeClr val="bg1"/>
                </a:solidFill>
              </a:rPr>
              <a:t> vel </a:t>
            </a:r>
            <a:r>
              <a:rPr lang="en-US" dirty="0" err="1">
                <a:solidFill>
                  <a:schemeClr val="bg1"/>
                </a:solidFill>
              </a:rPr>
              <a:t>laoreet</a:t>
            </a:r>
            <a:r>
              <a:rPr lang="en-US" dirty="0">
                <a:solidFill>
                  <a:schemeClr val="bg1"/>
                </a:solidFill>
              </a:rPr>
              <a:t> eros, sed </a:t>
            </a:r>
            <a:r>
              <a:rPr lang="en-US" dirty="0" err="1">
                <a:solidFill>
                  <a:schemeClr val="bg1"/>
                </a:solidFill>
              </a:rPr>
              <a:t>iaculis</a:t>
            </a:r>
            <a:r>
              <a:rPr lang="en-US" dirty="0">
                <a:solidFill>
                  <a:schemeClr val="bg1"/>
                </a:solidFill>
              </a:rPr>
              <a:t> </a:t>
            </a:r>
            <a:r>
              <a:rPr lang="en-US" dirty="0" err="1">
                <a:solidFill>
                  <a:schemeClr val="bg1"/>
                </a:solidFill>
              </a:rPr>
              <a:t>nibh</a:t>
            </a:r>
            <a:r>
              <a:rPr lang="en-US" dirty="0">
                <a:solidFill>
                  <a:schemeClr val="bg1"/>
                </a:solidFill>
              </a:rPr>
              <a:t>. </a:t>
            </a:r>
            <a:r>
              <a:rPr lang="en-US" dirty="0" err="1">
                <a:solidFill>
                  <a:schemeClr val="bg1"/>
                </a:solidFill>
              </a:rPr>
              <a:t>Vivamus</a:t>
            </a:r>
            <a:r>
              <a:rPr lang="en-US" dirty="0">
                <a:solidFill>
                  <a:schemeClr val="bg1"/>
                </a:solidFill>
              </a:rPr>
              <a:t> </a:t>
            </a:r>
            <a:r>
              <a:rPr lang="en-US" dirty="0" err="1">
                <a:solidFill>
                  <a:schemeClr val="bg1"/>
                </a:solidFill>
              </a:rPr>
              <a:t>eget</a:t>
            </a:r>
            <a:r>
              <a:rPr lang="en-US" dirty="0">
                <a:solidFill>
                  <a:schemeClr val="bg1"/>
                </a:solidFill>
              </a:rPr>
              <a:t> </a:t>
            </a:r>
            <a:r>
              <a:rPr lang="en-US" dirty="0" err="1">
                <a:solidFill>
                  <a:schemeClr val="bg1"/>
                </a:solidFill>
              </a:rPr>
              <a:t>erat</a:t>
            </a:r>
            <a:r>
              <a:rPr lang="en-US" dirty="0">
                <a:solidFill>
                  <a:schemeClr val="bg1"/>
                </a:solidFill>
              </a:rPr>
              <a:t> nunc. Morbi et </a:t>
            </a:r>
            <a:r>
              <a:rPr lang="en-US" dirty="0" err="1">
                <a:solidFill>
                  <a:schemeClr val="bg1"/>
                </a:solidFill>
              </a:rPr>
              <a:t>nulla</a:t>
            </a:r>
            <a:r>
              <a:rPr lang="en-US" dirty="0">
                <a:solidFill>
                  <a:schemeClr val="bg1"/>
                </a:solidFill>
              </a:rPr>
              <a:t> id ligula </a:t>
            </a:r>
            <a:r>
              <a:rPr lang="en-US" dirty="0" err="1">
                <a:solidFill>
                  <a:schemeClr val="bg1"/>
                </a:solidFill>
              </a:rPr>
              <a:t>pellentesque</a:t>
            </a:r>
            <a:r>
              <a:rPr lang="en-US" dirty="0">
                <a:solidFill>
                  <a:schemeClr val="bg1"/>
                </a:solidFill>
              </a:rPr>
              <a:t> semper. </a:t>
            </a:r>
          </a:p>
          <a:p>
            <a:pPr marL="285750" indent="-285750" algn="just">
              <a:buFont typeface="Arial" panose="020B0604020202020204" pitchFamily="34" charset="0"/>
              <a:buChar char="•"/>
            </a:pPr>
            <a:endParaRPr lang="en-US" dirty="0">
              <a:solidFill>
                <a:schemeClr val="bg1"/>
              </a:solidFill>
            </a:endParaRPr>
          </a:p>
        </p:txBody>
      </p:sp>
      <p:sp>
        <p:nvSpPr>
          <p:cNvPr id="19" name="Circle: Hollow 18">
            <a:extLst>
              <a:ext uri="{FF2B5EF4-FFF2-40B4-BE49-F238E27FC236}">
                <a16:creationId xmlns:a16="http://schemas.microsoft.com/office/drawing/2014/main" id="{2716D9FB-CDB7-DC84-F45E-BEC4AEFD13AC}"/>
              </a:ext>
            </a:extLst>
          </p:cNvPr>
          <p:cNvSpPr/>
          <p:nvPr/>
        </p:nvSpPr>
        <p:spPr>
          <a:xfrm rot="3411539">
            <a:off x="9887735" y="4369741"/>
            <a:ext cx="4921322" cy="4613097"/>
          </a:xfrm>
          <a:prstGeom prst="donut">
            <a:avLst>
              <a:gd name="adj" fmla="val 1984"/>
            </a:avLst>
          </a:prstGeom>
          <a:gradFill>
            <a:gsLst>
              <a:gs pos="37000">
                <a:schemeClr val="tx1">
                  <a:lumMod val="75000"/>
                  <a:lumOff val="25000"/>
                </a:schemeClr>
              </a:gs>
              <a:gs pos="0">
                <a:schemeClr val="tx1"/>
              </a:gs>
              <a:gs pos="74000">
                <a:schemeClr val="tx1">
                  <a:lumMod val="50000"/>
                  <a:lumOff val="50000"/>
                </a:schemeClr>
              </a:gs>
              <a:gs pos="56000">
                <a:schemeClr val="tx1">
                  <a:lumMod val="95000"/>
                  <a:lumOff val="5000"/>
                </a:schemeClr>
              </a:gs>
              <a:gs pos="100000">
                <a:schemeClr val="bg2">
                  <a:lumMod val="2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ircle: Hollow 19">
            <a:extLst>
              <a:ext uri="{FF2B5EF4-FFF2-40B4-BE49-F238E27FC236}">
                <a16:creationId xmlns:a16="http://schemas.microsoft.com/office/drawing/2014/main" id="{6C5DACC6-48D0-5F8B-56FE-B0F34E356F8A}"/>
              </a:ext>
            </a:extLst>
          </p:cNvPr>
          <p:cNvSpPr/>
          <p:nvPr/>
        </p:nvSpPr>
        <p:spPr>
          <a:xfrm rot="5678349">
            <a:off x="9135991" y="4014341"/>
            <a:ext cx="4921322" cy="4613097"/>
          </a:xfrm>
          <a:prstGeom prst="donut">
            <a:avLst>
              <a:gd name="adj" fmla="val 4074"/>
            </a:avLst>
          </a:prstGeom>
          <a:gradFill>
            <a:gsLst>
              <a:gs pos="37000">
                <a:schemeClr val="tx1"/>
              </a:gs>
              <a:gs pos="0">
                <a:schemeClr val="tx1"/>
              </a:gs>
              <a:gs pos="74000">
                <a:schemeClr val="tx1">
                  <a:lumMod val="50000"/>
                  <a:lumOff val="50000"/>
                </a:schemeClr>
              </a:gs>
              <a:gs pos="83000">
                <a:schemeClr val="tx1">
                  <a:lumMod val="95000"/>
                  <a:lumOff val="5000"/>
                </a:schemeClr>
              </a:gs>
              <a:gs pos="100000">
                <a:schemeClr val="bg2">
                  <a:lumMod val="2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C9C9400C-6659-CF7D-2BAA-25B286E08A3C}"/>
              </a:ext>
            </a:extLst>
          </p:cNvPr>
          <p:cNvSpPr txBox="1"/>
          <p:nvPr/>
        </p:nvSpPr>
        <p:spPr>
          <a:xfrm>
            <a:off x="408684" y="855120"/>
            <a:ext cx="2232916" cy="400110"/>
          </a:xfrm>
          <a:prstGeom prst="rect">
            <a:avLst/>
          </a:prstGeom>
          <a:noFill/>
          <a:ln>
            <a:noFill/>
          </a:ln>
        </p:spPr>
        <p:txBody>
          <a:bodyPr wrap="square" rtlCol="0">
            <a:spAutoFit/>
          </a:bodyPr>
          <a:lstStyle/>
          <a:p>
            <a:r>
              <a:rPr lang="en-US" sz="2000">
                <a:solidFill>
                  <a:schemeClr val="bg2">
                    <a:lumMod val="90000"/>
                  </a:schemeClr>
                </a:solidFill>
              </a:rPr>
              <a:t>GROUPE 3</a:t>
            </a:r>
            <a:endParaRPr lang="en-US">
              <a:solidFill>
                <a:schemeClr val="bg2">
                  <a:lumMod val="90000"/>
                </a:schemeClr>
              </a:solidFill>
            </a:endParaRPr>
          </a:p>
        </p:txBody>
      </p:sp>
      <p:sp>
        <p:nvSpPr>
          <p:cNvPr id="22" name="Arrow: Chevron 21">
            <a:extLst>
              <a:ext uri="{FF2B5EF4-FFF2-40B4-BE49-F238E27FC236}">
                <a16:creationId xmlns:a16="http://schemas.microsoft.com/office/drawing/2014/main" id="{C9492C73-5B3E-78C2-CAE4-C2DC6481F876}"/>
              </a:ext>
            </a:extLst>
          </p:cNvPr>
          <p:cNvSpPr/>
          <p:nvPr/>
        </p:nvSpPr>
        <p:spPr>
          <a:xfrm rot="16200000">
            <a:off x="11226884" y="2995613"/>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ircle: Hollow 30">
            <a:extLst>
              <a:ext uri="{FF2B5EF4-FFF2-40B4-BE49-F238E27FC236}">
                <a16:creationId xmlns:a16="http://schemas.microsoft.com/office/drawing/2014/main" id="{04067A9A-871B-4D0D-1572-9D0530D8A9EA}"/>
              </a:ext>
            </a:extLst>
          </p:cNvPr>
          <p:cNvSpPr/>
          <p:nvPr/>
        </p:nvSpPr>
        <p:spPr>
          <a:xfrm>
            <a:off x="8550863" y="4171928"/>
            <a:ext cx="99142" cy="85126"/>
          </a:xfrm>
          <a:prstGeom prst="donut">
            <a:avLst>
              <a:gd name="adj" fmla="val 0"/>
            </a:avLst>
          </a:prstGeom>
          <a:solidFill>
            <a:schemeClr val="bg1">
              <a:lumMod val="50000"/>
            </a:schemeClr>
          </a:solidFill>
          <a:ln>
            <a:solidFill>
              <a:schemeClr val="bg2">
                <a:lumMod val="90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3" name="Group 42">
            <a:extLst>
              <a:ext uri="{FF2B5EF4-FFF2-40B4-BE49-F238E27FC236}">
                <a16:creationId xmlns:a16="http://schemas.microsoft.com/office/drawing/2014/main" id="{3AFB3823-A05C-5A03-34F7-DC389AD7CB96}"/>
              </a:ext>
            </a:extLst>
          </p:cNvPr>
          <p:cNvGrpSpPr/>
          <p:nvPr/>
        </p:nvGrpSpPr>
        <p:grpSpPr>
          <a:xfrm>
            <a:off x="11199572" y="-90409"/>
            <a:ext cx="788486" cy="3390413"/>
            <a:chOff x="11199572" y="-90409"/>
            <a:chExt cx="788486" cy="3390413"/>
          </a:xfrm>
        </p:grpSpPr>
        <p:sp>
          <p:nvSpPr>
            <p:cNvPr id="25" name="Arrow: Chevron 24">
              <a:extLst>
                <a:ext uri="{FF2B5EF4-FFF2-40B4-BE49-F238E27FC236}">
                  <a16:creationId xmlns:a16="http://schemas.microsoft.com/office/drawing/2014/main" id="{481ABB57-93D0-3ABF-EB1E-A3A69E526C38}"/>
                </a:ext>
              </a:extLst>
            </p:cNvPr>
            <p:cNvSpPr/>
            <p:nvPr/>
          </p:nvSpPr>
          <p:spPr>
            <a:xfrm rot="16200000">
              <a:off x="11232558" y="2544504"/>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2" name="Group 41">
              <a:extLst>
                <a:ext uri="{FF2B5EF4-FFF2-40B4-BE49-F238E27FC236}">
                  <a16:creationId xmlns:a16="http://schemas.microsoft.com/office/drawing/2014/main" id="{DF341661-CB7B-419B-B9DC-8956382ACEDD}"/>
                </a:ext>
              </a:extLst>
            </p:cNvPr>
            <p:cNvGrpSpPr/>
            <p:nvPr/>
          </p:nvGrpSpPr>
          <p:grpSpPr>
            <a:xfrm>
              <a:off x="11199572" y="-90409"/>
              <a:ext cx="788486" cy="2958618"/>
              <a:chOff x="11199572" y="-90409"/>
              <a:chExt cx="788486" cy="2958618"/>
            </a:xfrm>
          </p:grpSpPr>
          <p:sp>
            <p:nvSpPr>
              <p:cNvPr id="26" name="Arrow: Chevron 25">
                <a:extLst>
                  <a:ext uri="{FF2B5EF4-FFF2-40B4-BE49-F238E27FC236}">
                    <a16:creationId xmlns:a16="http://schemas.microsoft.com/office/drawing/2014/main" id="{36BB7B54-30A4-6C30-EEE5-9F9972BB7822}"/>
                  </a:ext>
                </a:extLst>
              </p:cNvPr>
              <p:cNvSpPr/>
              <p:nvPr/>
            </p:nvSpPr>
            <p:spPr>
              <a:xfrm rot="16200000">
                <a:off x="11232558" y="2112709"/>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Arrow: Chevron 26">
                <a:extLst>
                  <a:ext uri="{FF2B5EF4-FFF2-40B4-BE49-F238E27FC236}">
                    <a16:creationId xmlns:a16="http://schemas.microsoft.com/office/drawing/2014/main" id="{4862B3D9-A056-6483-23D6-2112C1C6CC67}"/>
                  </a:ext>
                </a:extLst>
              </p:cNvPr>
              <p:cNvSpPr/>
              <p:nvPr/>
            </p:nvSpPr>
            <p:spPr>
              <a:xfrm rot="16200000">
                <a:off x="11232558" y="1687309"/>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Arrow: Chevron 27">
                <a:extLst>
                  <a:ext uri="{FF2B5EF4-FFF2-40B4-BE49-F238E27FC236}">
                    <a16:creationId xmlns:a16="http://schemas.microsoft.com/office/drawing/2014/main" id="{D5C5D58B-BD03-C4AF-6872-D255B14A8D12}"/>
                  </a:ext>
                </a:extLst>
              </p:cNvPr>
              <p:cNvSpPr/>
              <p:nvPr/>
            </p:nvSpPr>
            <p:spPr>
              <a:xfrm rot="16200000">
                <a:off x="11232558" y="1221111"/>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a:extLst>
                  <a:ext uri="{FF2B5EF4-FFF2-40B4-BE49-F238E27FC236}">
                    <a16:creationId xmlns:a16="http://schemas.microsoft.com/office/drawing/2014/main" id="{8EA48EEB-6DD7-BFBD-9C94-952A6D2C0A49}"/>
                  </a:ext>
                </a:extLst>
              </p:cNvPr>
              <p:cNvSpPr/>
              <p:nvPr/>
            </p:nvSpPr>
            <p:spPr>
              <a:xfrm rot="16200000">
                <a:off x="11232558" y="763070"/>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hevron 29">
                <a:extLst>
                  <a:ext uri="{FF2B5EF4-FFF2-40B4-BE49-F238E27FC236}">
                    <a16:creationId xmlns:a16="http://schemas.microsoft.com/office/drawing/2014/main" id="{6AE187E7-B870-EBA5-D6A6-14161C10E114}"/>
                  </a:ext>
                </a:extLst>
              </p:cNvPr>
              <p:cNvSpPr/>
              <p:nvPr/>
            </p:nvSpPr>
            <p:spPr>
              <a:xfrm rot="16200000">
                <a:off x="11232558" y="310876"/>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Arrow: Chevron 31">
                <a:extLst>
                  <a:ext uri="{FF2B5EF4-FFF2-40B4-BE49-F238E27FC236}">
                    <a16:creationId xmlns:a16="http://schemas.microsoft.com/office/drawing/2014/main" id="{A494B715-9A2E-B1C5-B35B-CF56392F6453}"/>
                  </a:ext>
                </a:extLst>
              </p:cNvPr>
              <p:cNvSpPr/>
              <p:nvPr/>
            </p:nvSpPr>
            <p:spPr>
              <a:xfrm rot="16200000">
                <a:off x="11226884" y="-117721"/>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33" name="Circle: Hollow 32">
            <a:extLst>
              <a:ext uri="{FF2B5EF4-FFF2-40B4-BE49-F238E27FC236}">
                <a16:creationId xmlns:a16="http://schemas.microsoft.com/office/drawing/2014/main" id="{6A276DE8-D6F2-4CC2-5E2C-050502457C71}"/>
              </a:ext>
            </a:extLst>
          </p:cNvPr>
          <p:cNvSpPr/>
          <p:nvPr/>
        </p:nvSpPr>
        <p:spPr>
          <a:xfrm>
            <a:off x="7594313" y="722199"/>
            <a:ext cx="410782" cy="431898"/>
          </a:xfrm>
          <a:prstGeom prst="donut">
            <a:avLst>
              <a:gd name="adj" fmla="val 0"/>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bg2">
                <a:lumMod val="25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ircle: Hollow 33">
            <a:extLst>
              <a:ext uri="{FF2B5EF4-FFF2-40B4-BE49-F238E27FC236}">
                <a16:creationId xmlns:a16="http://schemas.microsoft.com/office/drawing/2014/main" id="{9123A25D-8DF1-3FF6-8DFC-29FA9DA575AE}"/>
              </a:ext>
            </a:extLst>
          </p:cNvPr>
          <p:cNvSpPr/>
          <p:nvPr/>
        </p:nvSpPr>
        <p:spPr>
          <a:xfrm>
            <a:off x="7985632" y="876521"/>
            <a:ext cx="181823" cy="189855"/>
          </a:xfrm>
          <a:prstGeom prst="donut">
            <a:avLst>
              <a:gd name="adj" fmla="val 0"/>
            </a:avLst>
          </a:prstGeom>
          <a:solidFill>
            <a:schemeClr val="bg1">
              <a:lumMod val="50000"/>
            </a:schemeClr>
          </a:solidFill>
          <a:ln>
            <a:solidFill>
              <a:schemeClr val="bg2">
                <a:lumMod val="90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Circle: Hollow 34">
            <a:extLst>
              <a:ext uri="{FF2B5EF4-FFF2-40B4-BE49-F238E27FC236}">
                <a16:creationId xmlns:a16="http://schemas.microsoft.com/office/drawing/2014/main" id="{44582CB3-0B96-1151-8AEC-B676553D1C48}"/>
              </a:ext>
            </a:extLst>
          </p:cNvPr>
          <p:cNvSpPr/>
          <p:nvPr/>
        </p:nvSpPr>
        <p:spPr>
          <a:xfrm>
            <a:off x="3997505" y="1109584"/>
            <a:ext cx="237144" cy="222066"/>
          </a:xfrm>
          <a:prstGeom prst="donut">
            <a:avLst>
              <a:gd name="adj" fmla="val 0"/>
            </a:avLst>
          </a:prstGeom>
          <a:solidFill>
            <a:schemeClr val="bg1">
              <a:lumMod val="50000"/>
            </a:schemeClr>
          </a:solidFill>
          <a:ln>
            <a:solidFill>
              <a:schemeClr val="bg2">
                <a:lumMod val="90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Circle: Hollow 35">
            <a:extLst>
              <a:ext uri="{FF2B5EF4-FFF2-40B4-BE49-F238E27FC236}">
                <a16:creationId xmlns:a16="http://schemas.microsoft.com/office/drawing/2014/main" id="{B15C79DB-695D-71E9-1C4E-7F9E6FC96868}"/>
              </a:ext>
            </a:extLst>
          </p:cNvPr>
          <p:cNvSpPr/>
          <p:nvPr/>
        </p:nvSpPr>
        <p:spPr>
          <a:xfrm>
            <a:off x="4897882" y="4461177"/>
            <a:ext cx="304433" cy="341642"/>
          </a:xfrm>
          <a:prstGeom prst="donut">
            <a:avLst>
              <a:gd name="adj" fmla="val 0"/>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bg2">
                <a:lumMod val="25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Circle: Hollow 36">
            <a:extLst>
              <a:ext uri="{FF2B5EF4-FFF2-40B4-BE49-F238E27FC236}">
                <a16:creationId xmlns:a16="http://schemas.microsoft.com/office/drawing/2014/main" id="{798F74ED-8218-F8AD-1386-4FDA1DF89214}"/>
              </a:ext>
            </a:extLst>
          </p:cNvPr>
          <p:cNvSpPr/>
          <p:nvPr/>
        </p:nvSpPr>
        <p:spPr>
          <a:xfrm>
            <a:off x="10438467" y="2206402"/>
            <a:ext cx="383413" cy="382217"/>
          </a:xfrm>
          <a:prstGeom prst="donut">
            <a:avLst>
              <a:gd name="adj" fmla="val 0"/>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bg2">
                <a:lumMod val="25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Circle: Hollow 38">
            <a:extLst>
              <a:ext uri="{FF2B5EF4-FFF2-40B4-BE49-F238E27FC236}">
                <a16:creationId xmlns:a16="http://schemas.microsoft.com/office/drawing/2014/main" id="{B313412B-CD23-6AA8-B69B-B1639AA7754F}"/>
              </a:ext>
            </a:extLst>
          </p:cNvPr>
          <p:cNvSpPr/>
          <p:nvPr/>
        </p:nvSpPr>
        <p:spPr>
          <a:xfrm>
            <a:off x="8650005" y="4119239"/>
            <a:ext cx="198871" cy="202381"/>
          </a:xfrm>
          <a:prstGeom prst="donut">
            <a:avLst>
              <a:gd name="adj" fmla="val 0"/>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bg2">
                <a:lumMod val="25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Circle: Hollow 39">
            <a:extLst>
              <a:ext uri="{FF2B5EF4-FFF2-40B4-BE49-F238E27FC236}">
                <a16:creationId xmlns:a16="http://schemas.microsoft.com/office/drawing/2014/main" id="{EA77A0CC-5FD5-CE25-A1EA-9EFF3C055DA0}"/>
              </a:ext>
            </a:extLst>
          </p:cNvPr>
          <p:cNvSpPr/>
          <p:nvPr/>
        </p:nvSpPr>
        <p:spPr>
          <a:xfrm>
            <a:off x="5529423" y="2806902"/>
            <a:ext cx="60343" cy="61307"/>
          </a:xfrm>
          <a:prstGeom prst="donut">
            <a:avLst>
              <a:gd name="adj" fmla="val 0"/>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bg2">
                <a:lumMod val="25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Circle: Hollow 40">
            <a:extLst>
              <a:ext uri="{FF2B5EF4-FFF2-40B4-BE49-F238E27FC236}">
                <a16:creationId xmlns:a16="http://schemas.microsoft.com/office/drawing/2014/main" id="{6D5703F9-0333-15E2-B1BF-B3961369F1D0}"/>
              </a:ext>
            </a:extLst>
          </p:cNvPr>
          <p:cNvSpPr/>
          <p:nvPr/>
        </p:nvSpPr>
        <p:spPr>
          <a:xfrm>
            <a:off x="10415607" y="554259"/>
            <a:ext cx="45719" cy="45719"/>
          </a:xfrm>
          <a:prstGeom prst="donut">
            <a:avLst>
              <a:gd name="adj" fmla="val 0"/>
            </a:avLst>
          </a:prstGeom>
          <a:solidFill>
            <a:schemeClr val="bg1">
              <a:lumMod val="50000"/>
            </a:schemeClr>
          </a:solidFill>
          <a:ln>
            <a:solidFill>
              <a:schemeClr val="bg2">
                <a:lumMod val="90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92214220"/>
      </p:ext>
    </p:extLst>
  </p:cSld>
  <p:clrMapOvr>
    <a:masterClrMapping/>
  </p:clrMapOvr>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12000" fill="hold" nodeType="afterEffect" p14:presetBounceEnd="40000">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14:bounceEnd="40000">
                                          <p:cBhvr additive="base">
                                            <p:cTn id="7" dur="500" fill="hold"/>
                                            <p:tgtEl>
                                              <p:spTgt spid="1026"/>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102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par>
                              <p:cTn id="23" fill="hold">
                                <p:stCondLst>
                                  <p:cond delay="1500"/>
                                </p:stCondLst>
                                <p:childTnLst>
                                  <p:par>
                                    <p:cTn id="24" presetID="2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par>
                              <p:cTn id="38" fill="hold">
                                <p:stCondLst>
                                  <p:cond delay="3000"/>
                                </p:stCondLst>
                                <p:childTnLst>
                                  <p:par>
                                    <p:cTn id="39" presetID="2" presetClass="entr" presetSubtype="1" accel="6000" fill="hold" nodeType="afterEffect" p14:presetBounceEnd="40000">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14:bounceEnd="40000">
                                          <p:cBhvr additive="base">
                                            <p:cTn id="41" dur="500" fill="hold"/>
                                            <p:tgtEl>
                                              <p:spTgt spid="14"/>
                                            </p:tgtEl>
                                            <p:attrNameLst>
                                              <p:attrName>ppt_x</p:attrName>
                                            </p:attrNameLst>
                                          </p:cBhvr>
                                          <p:tavLst>
                                            <p:tav tm="0">
                                              <p:val>
                                                <p:strVal val="#ppt_x"/>
                                              </p:val>
                                            </p:tav>
                                            <p:tav tm="100000">
                                              <p:val>
                                                <p:strVal val="#ppt_x"/>
                                              </p:val>
                                            </p:tav>
                                          </p:tavLst>
                                        </p:anim>
                                        <p:anim calcmode="lin" valueType="num" p14:bounceEnd="40000">
                                          <p:cBhvr additive="base">
                                            <p:cTn id="42" dur="500" fill="hold"/>
                                            <p:tgtEl>
                                              <p:spTgt spid="14"/>
                                            </p:tgtEl>
                                            <p:attrNameLst>
                                              <p:attrName>ppt_y</p:attrName>
                                            </p:attrNameLst>
                                          </p:cBhvr>
                                          <p:tavLst>
                                            <p:tav tm="0">
                                              <p:val>
                                                <p:strVal val="0-#ppt_h/2"/>
                                              </p:val>
                                            </p:tav>
                                            <p:tav tm="100000">
                                              <p:val>
                                                <p:strVal val="#ppt_y"/>
                                              </p:val>
                                            </p:tav>
                                          </p:tavLst>
                                        </p:anim>
                                      </p:childTnLst>
                                    </p:cTn>
                                  </p:par>
                                  <p:par>
                                    <p:cTn id="43" presetID="10"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5" grpId="0" animBg="1"/>
          <p:bldP spid="17" grpId="0"/>
          <p:bldP spid="18" grpId="0"/>
          <p:bldP spid="19" grpId="0" animBg="1"/>
          <p:bldP spid="20" grpId="0" animBg="1"/>
          <p:bldP spid="21" grpId="0"/>
          <p:bldP spid="22"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1200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par>
                              <p:cTn id="23" fill="hold">
                                <p:stCondLst>
                                  <p:cond delay="1500"/>
                                </p:stCondLst>
                                <p:childTnLst>
                                  <p:par>
                                    <p:cTn id="24" presetID="2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par>
                              <p:cTn id="38" fill="hold">
                                <p:stCondLst>
                                  <p:cond delay="3000"/>
                                </p:stCondLst>
                                <p:childTnLst>
                                  <p:par>
                                    <p:cTn id="39" presetID="2" presetClass="entr" presetSubtype="1" accel="6000"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par>
                                    <p:cTn id="43" presetID="10"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5" grpId="0" animBg="1"/>
          <p:bldP spid="17" grpId="0"/>
          <p:bldP spid="18" grpId="0"/>
          <p:bldP spid="19" grpId="0" animBg="1"/>
          <p:bldP spid="20" grpId="0" animBg="1"/>
          <p:bldP spid="21" grpId="0"/>
          <p:bldP spid="22"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56000">
              <a:schemeClr val="tx1"/>
            </a:gs>
            <a:gs pos="37000">
              <a:schemeClr val="tx1"/>
            </a:gs>
            <a:gs pos="0">
              <a:schemeClr val="tx1"/>
            </a:gs>
            <a:gs pos="74000">
              <a:schemeClr val="tx1"/>
            </a:gs>
            <a:gs pos="82000">
              <a:schemeClr val="tx1">
                <a:lumMod val="85000"/>
                <a:lumOff val="15000"/>
              </a:schemeClr>
            </a:gs>
            <a:gs pos="99000">
              <a:schemeClr val="bg2">
                <a:lumMod val="25000"/>
              </a:schemeClr>
            </a:gs>
          </a:gsLst>
          <a:lin ang="5400000" scaled="1"/>
        </a:gradFill>
        <a:effectLst/>
      </p:bgPr>
    </p:bg>
    <p:spTree>
      <p:nvGrpSpPr>
        <p:cNvPr id="1" name=""/>
        <p:cNvGrpSpPr/>
        <p:nvPr/>
      </p:nvGrpSpPr>
      <p:grpSpPr>
        <a:xfrm>
          <a:off x="0" y="0"/>
          <a:ext cx="0" cy="0"/>
          <a:chOff x="0" y="0"/>
          <a:chExt cx="0" cy="0"/>
        </a:xfrm>
      </p:grpSpPr>
      <p:pic>
        <p:nvPicPr>
          <p:cNvPr id="1026" name="Picture 2" descr="bottle int x hwbn">
            <a:extLst>
              <a:ext uri="{FF2B5EF4-FFF2-40B4-BE49-F238E27FC236}">
                <a16:creationId xmlns:a16="http://schemas.microsoft.com/office/drawing/2014/main" id="{4DDF9D65-CFF4-17F1-4A50-BCBCB1C89B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8082" y="1128762"/>
            <a:ext cx="3029466" cy="4695835"/>
          </a:xfrm>
          <a:prstGeom prst="rect">
            <a:avLst/>
          </a:prstGeom>
          <a:noFill/>
          <a:effectLst>
            <a:outerShdw blurRad="190500" dist="50800" dir="5400000" algn="ctr" rotWithShape="0">
              <a:schemeClr val="bg2">
                <a:lumMod val="75000"/>
                <a:alpha val="43000"/>
              </a:schemeClr>
            </a:outerShdw>
          </a:effectLst>
          <a:extLst>
            <a:ext uri="{909E8E84-426E-40DD-AFC4-6F175D3DCCD1}">
              <a14:hiddenFill xmlns:a14="http://schemas.microsoft.com/office/drawing/2010/main">
                <a:solidFill>
                  <a:srgbClr val="FFFFFF"/>
                </a:solidFill>
              </a14:hiddenFill>
            </a:ext>
          </a:extLst>
        </p:spPr>
      </p:pic>
      <p:sp>
        <p:nvSpPr>
          <p:cNvPr id="9" name="Circle: Hollow 8">
            <a:extLst>
              <a:ext uri="{FF2B5EF4-FFF2-40B4-BE49-F238E27FC236}">
                <a16:creationId xmlns:a16="http://schemas.microsoft.com/office/drawing/2014/main" id="{0F5A7CBF-D194-889C-DEE0-319966F8BC2C}"/>
              </a:ext>
            </a:extLst>
          </p:cNvPr>
          <p:cNvSpPr/>
          <p:nvPr/>
        </p:nvSpPr>
        <p:spPr>
          <a:xfrm rot="1223592">
            <a:off x="-2214531" y="-3208165"/>
            <a:ext cx="4037744" cy="4179613"/>
          </a:xfrm>
          <a:prstGeom prst="donut">
            <a:avLst>
              <a:gd name="adj" fmla="val 1984"/>
            </a:avLst>
          </a:prstGeom>
          <a:gradFill>
            <a:gsLst>
              <a:gs pos="37000">
                <a:schemeClr val="tx1"/>
              </a:gs>
              <a:gs pos="0">
                <a:schemeClr val="tx1"/>
              </a:gs>
              <a:gs pos="68000">
                <a:schemeClr val="tx1">
                  <a:lumMod val="65000"/>
                  <a:lumOff val="35000"/>
                </a:schemeClr>
              </a:gs>
              <a:gs pos="83000">
                <a:schemeClr val="tx1">
                  <a:lumMod val="95000"/>
                  <a:lumOff val="5000"/>
                </a:schemeClr>
              </a:gs>
              <a:gs pos="89000">
                <a:schemeClr val="bg2">
                  <a:lumMod val="2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ircle: Hollow 10">
            <a:extLst>
              <a:ext uri="{FF2B5EF4-FFF2-40B4-BE49-F238E27FC236}">
                <a16:creationId xmlns:a16="http://schemas.microsoft.com/office/drawing/2014/main" id="{A3238C8F-EBA6-FB97-EA14-7C12E4D26DD1}"/>
              </a:ext>
            </a:extLst>
          </p:cNvPr>
          <p:cNvSpPr/>
          <p:nvPr/>
        </p:nvSpPr>
        <p:spPr>
          <a:xfrm rot="889257">
            <a:off x="-2595511" y="-3333509"/>
            <a:ext cx="4921322" cy="4613097"/>
          </a:xfrm>
          <a:prstGeom prst="donut">
            <a:avLst>
              <a:gd name="adj" fmla="val 3453"/>
            </a:avLst>
          </a:prstGeom>
          <a:gradFill>
            <a:gsLst>
              <a:gs pos="37000">
                <a:schemeClr val="tx1"/>
              </a:gs>
              <a:gs pos="0">
                <a:schemeClr val="tx1"/>
              </a:gs>
              <a:gs pos="74000">
                <a:schemeClr val="tx1">
                  <a:lumMod val="50000"/>
                  <a:lumOff val="50000"/>
                </a:schemeClr>
              </a:gs>
              <a:gs pos="83000">
                <a:schemeClr val="tx1">
                  <a:lumMod val="95000"/>
                  <a:lumOff val="5000"/>
                </a:schemeClr>
              </a:gs>
              <a:gs pos="100000">
                <a:schemeClr val="bg2">
                  <a:lumMod val="2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a:extLst>
              <a:ext uri="{FF2B5EF4-FFF2-40B4-BE49-F238E27FC236}">
                <a16:creationId xmlns:a16="http://schemas.microsoft.com/office/drawing/2014/main" id="{CD742D1A-2659-0043-48C0-A696797862E0}"/>
              </a:ext>
            </a:extLst>
          </p:cNvPr>
          <p:cNvSpPr txBox="1"/>
          <p:nvPr/>
        </p:nvSpPr>
        <p:spPr>
          <a:xfrm>
            <a:off x="5446500" y="476411"/>
            <a:ext cx="1298999" cy="400110"/>
          </a:xfrm>
          <a:prstGeom prst="rect">
            <a:avLst/>
          </a:prstGeom>
          <a:noFill/>
          <a:ln>
            <a:solidFill>
              <a:srgbClr val="FFC000"/>
            </a:solidFill>
          </a:ln>
        </p:spPr>
        <p:txBody>
          <a:bodyPr wrap="square" rtlCol="0">
            <a:spAutoFit/>
          </a:bodyPr>
          <a:lstStyle/>
          <a:p>
            <a:pPr algn="ctr"/>
            <a:r>
              <a:rPr lang="en-US" sz="2000">
                <a:solidFill>
                  <a:srgbClr val="FDB30F"/>
                </a:solidFill>
              </a:rPr>
              <a:t>RECAP</a:t>
            </a:r>
          </a:p>
        </p:txBody>
      </p:sp>
      <p:sp>
        <p:nvSpPr>
          <p:cNvPr id="17" name="TextBox 16">
            <a:extLst>
              <a:ext uri="{FF2B5EF4-FFF2-40B4-BE49-F238E27FC236}">
                <a16:creationId xmlns:a16="http://schemas.microsoft.com/office/drawing/2014/main" id="{42346BFD-1B96-F7B9-55A3-33FDE63B45CC}"/>
              </a:ext>
            </a:extLst>
          </p:cNvPr>
          <p:cNvSpPr txBox="1"/>
          <p:nvPr/>
        </p:nvSpPr>
        <p:spPr>
          <a:xfrm>
            <a:off x="1093790" y="1797618"/>
            <a:ext cx="3087384" cy="400110"/>
          </a:xfrm>
          <a:prstGeom prst="rect">
            <a:avLst/>
          </a:prstGeom>
          <a:noFill/>
          <a:ln>
            <a:noFill/>
          </a:ln>
        </p:spPr>
        <p:txBody>
          <a:bodyPr wrap="square" rtlCol="0">
            <a:spAutoFit/>
          </a:bodyPr>
          <a:lstStyle/>
          <a:p>
            <a:r>
              <a:rPr lang="en-US" sz="2000">
                <a:solidFill>
                  <a:schemeClr val="bg2">
                    <a:lumMod val="90000"/>
                  </a:schemeClr>
                </a:solidFill>
              </a:rPr>
              <a:t>“Good, Better, Paulaner</a:t>
            </a:r>
            <a:r>
              <a:rPr lang="en-US">
                <a:solidFill>
                  <a:schemeClr val="bg2">
                    <a:lumMod val="90000"/>
                  </a:schemeClr>
                </a:solidFill>
              </a:rPr>
              <a:t>”</a:t>
            </a:r>
          </a:p>
        </p:txBody>
      </p:sp>
      <p:sp>
        <p:nvSpPr>
          <p:cNvPr id="19" name="Circle: Hollow 18">
            <a:extLst>
              <a:ext uri="{FF2B5EF4-FFF2-40B4-BE49-F238E27FC236}">
                <a16:creationId xmlns:a16="http://schemas.microsoft.com/office/drawing/2014/main" id="{2716D9FB-CDB7-DC84-F45E-BEC4AEFD13AC}"/>
              </a:ext>
            </a:extLst>
          </p:cNvPr>
          <p:cNvSpPr/>
          <p:nvPr/>
        </p:nvSpPr>
        <p:spPr>
          <a:xfrm rot="4434931">
            <a:off x="10647758" y="5971862"/>
            <a:ext cx="4921322" cy="4613097"/>
          </a:xfrm>
          <a:prstGeom prst="donut">
            <a:avLst>
              <a:gd name="adj" fmla="val 1984"/>
            </a:avLst>
          </a:prstGeom>
          <a:gradFill>
            <a:gsLst>
              <a:gs pos="37000">
                <a:schemeClr val="tx1">
                  <a:lumMod val="75000"/>
                  <a:lumOff val="25000"/>
                </a:schemeClr>
              </a:gs>
              <a:gs pos="0">
                <a:schemeClr val="tx1"/>
              </a:gs>
              <a:gs pos="74000">
                <a:schemeClr val="tx1">
                  <a:lumMod val="50000"/>
                  <a:lumOff val="50000"/>
                </a:schemeClr>
              </a:gs>
              <a:gs pos="56000">
                <a:schemeClr val="tx1">
                  <a:lumMod val="95000"/>
                  <a:lumOff val="5000"/>
                </a:schemeClr>
              </a:gs>
              <a:gs pos="100000">
                <a:schemeClr val="bg2">
                  <a:lumMod val="2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ircle: Hollow 19">
            <a:extLst>
              <a:ext uri="{FF2B5EF4-FFF2-40B4-BE49-F238E27FC236}">
                <a16:creationId xmlns:a16="http://schemas.microsoft.com/office/drawing/2014/main" id="{6C5DACC6-48D0-5F8B-56FE-B0F34E356F8A}"/>
              </a:ext>
            </a:extLst>
          </p:cNvPr>
          <p:cNvSpPr/>
          <p:nvPr/>
        </p:nvSpPr>
        <p:spPr>
          <a:xfrm rot="6658471">
            <a:off x="10204770" y="5569232"/>
            <a:ext cx="4921322" cy="4613097"/>
          </a:xfrm>
          <a:prstGeom prst="donut">
            <a:avLst>
              <a:gd name="adj" fmla="val 4074"/>
            </a:avLst>
          </a:prstGeom>
          <a:gradFill>
            <a:gsLst>
              <a:gs pos="37000">
                <a:schemeClr val="tx1"/>
              </a:gs>
              <a:gs pos="0">
                <a:schemeClr val="tx1"/>
              </a:gs>
              <a:gs pos="74000">
                <a:schemeClr val="tx1">
                  <a:lumMod val="50000"/>
                  <a:lumOff val="50000"/>
                </a:schemeClr>
              </a:gs>
              <a:gs pos="83000">
                <a:schemeClr val="tx1">
                  <a:lumMod val="95000"/>
                  <a:lumOff val="5000"/>
                </a:schemeClr>
              </a:gs>
              <a:gs pos="100000">
                <a:schemeClr val="bg2">
                  <a:lumMod val="2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Arrow: Chevron 21">
            <a:extLst>
              <a:ext uri="{FF2B5EF4-FFF2-40B4-BE49-F238E27FC236}">
                <a16:creationId xmlns:a16="http://schemas.microsoft.com/office/drawing/2014/main" id="{C9492C73-5B3E-78C2-CAE4-C2DC6481F876}"/>
              </a:ext>
            </a:extLst>
          </p:cNvPr>
          <p:cNvSpPr/>
          <p:nvPr/>
        </p:nvSpPr>
        <p:spPr>
          <a:xfrm rot="16200000">
            <a:off x="11226884" y="2995613"/>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ircle: Hollow 30">
            <a:extLst>
              <a:ext uri="{FF2B5EF4-FFF2-40B4-BE49-F238E27FC236}">
                <a16:creationId xmlns:a16="http://schemas.microsoft.com/office/drawing/2014/main" id="{04067A9A-871B-4D0D-1572-9D0530D8A9EA}"/>
              </a:ext>
            </a:extLst>
          </p:cNvPr>
          <p:cNvSpPr/>
          <p:nvPr/>
        </p:nvSpPr>
        <p:spPr>
          <a:xfrm>
            <a:off x="8550863" y="4171928"/>
            <a:ext cx="99142" cy="85126"/>
          </a:xfrm>
          <a:prstGeom prst="donut">
            <a:avLst>
              <a:gd name="adj" fmla="val 0"/>
            </a:avLst>
          </a:prstGeom>
          <a:solidFill>
            <a:schemeClr val="bg1">
              <a:lumMod val="50000"/>
            </a:schemeClr>
          </a:solidFill>
          <a:ln>
            <a:solidFill>
              <a:schemeClr val="bg2">
                <a:lumMod val="90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3" name="Group 42">
            <a:extLst>
              <a:ext uri="{FF2B5EF4-FFF2-40B4-BE49-F238E27FC236}">
                <a16:creationId xmlns:a16="http://schemas.microsoft.com/office/drawing/2014/main" id="{3AFB3823-A05C-5A03-34F7-DC389AD7CB96}"/>
              </a:ext>
            </a:extLst>
          </p:cNvPr>
          <p:cNvGrpSpPr/>
          <p:nvPr/>
        </p:nvGrpSpPr>
        <p:grpSpPr>
          <a:xfrm>
            <a:off x="11199572" y="-90409"/>
            <a:ext cx="788486" cy="3390413"/>
            <a:chOff x="11199572" y="-90409"/>
            <a:chExt cx="788486" cy="3390413"/>
          </a:xfrm>
        </p:grpSpPr>
        <p:sp>
          <p:nvSpPr>
            <p:cNvPr id="25" name="Arrow: Chevron 24">
              <a:extLst>
                <a:ext uri="{FF2B5EF4-FFF2-40B4-BE49-F238E27FC236}">
                  <a16:creationId xmlns:a16="http://schemas.microsoft.com/office/drawing/2014/main" id="{481ABB57-93D0-3ABF-EB1E-A3A69E526C38}"/>
                </a:ext>
              </a:extLst>
            </p:cNvPr>
            <p:cNvSpPr/>
            <p:nvPr/>
          </p:nvSpPr>
          <p:spPr>
            <a:xfrm rot="16200000">
              <a:off x="11232558" y="2544504"/>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2" name="Group 41">
              <a:extLst>
                <a:ext uri="{FF2B5EF4-FFF2-40B4-BE49-F238E27FC236}">
                  <a16:creationId xmlns:a16="http://schemas.microsoft.com/office/drawing/2014/main" id="{DF341661-CB7B-419B-B9DC-8956382ACEDD}"/>
                </a:ext>
              </a:extLst>
            </p:cNvPr>
            <p:cNvGrpSpPr/>
            <p:nvPr/>
          </p:nvGrpSpPr>
          <p:grpSpPr>
            <a:xfrm>
              <a:off x="11199572" y="-90409"/>
              <a:ext cx="788486" cy="2958618"/>
              <a:chOff x="11199572" y="-90409"/>
              <a:chExt cx="788486" cy="2958618"/>
            </a:xfrm>
          </p:grpSpPr>
          <p:sp>
            <p:nvSpPr>
              <p:cNvPr id="26" name="Arrow: Chevron 25">
                <a:extLst>
                  <a:ext uri="{FF2B5EF4-FFF2-40B4-BE49-F238E27FC236}">
                    <a16:creationId xmlns:a16="http://schemas.microsoft.com/office/drawing/2014/main" id="{36BB7B54-30A4-6C30-EEE5-9F9972BB7822}"/>
                  </a:ext>
                </a:extLst>
              </p:cNvPr>
              <p:cNvSpPr/>
              <p:nvPr/>
            </p:nvSpPr>
            <p:spPr>
              <a:xfrm rot="16200000">
                <a:off x="11232558" y="2112709"/>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Arrow: Chevron 26">
                <a:extLst>
                  <a:ext uri="{FF2B5EF4-FFF2-40B4-BE49-F238E27FC236}">
                    <a16:creationId xmlns:a16="http://schemas.microsoft.com/office/drawing/2014/main" id="{4862B3D9-A056-6483-23D6-2112C1C6CC67}"/>
                  </a:ext>
                </a:extLst>
              </p:cNvPr>
              <p:cNvSpPr/>
              <p:nvPr/>
            </p:nvSpPr>
            <p:spPr>
              <a:xfrm rot="16200000">
                <a:off x="11232558" y="1687309"/>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Arrow: Chevron 27">
                <a:extLst>
                  <a:ext uri="{FF2B5EF4-FFF2-40B4-BE49-F238E27FC236}">
                    <a16:creationId xmlns:a16="http://schemas.microsoft.com/office/drawing/2014/main" id="{D5C5D58B-BD03-C4AF-6872-D255B14A8D12}"/>
                  </a:ext>
                </a:extLst>
              </p:cNvPr>
              <p:cNvSpPr/>
              <p:nvPr/>
            </p:nvSpPr>
            <p:spPr>
              <a:xfrm rot="16200000">
                <a:off x="11232558" y="1221111"/>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a:extLst>
                  <a:ext uri="{FF2B5EF4-FFF2-40B4-BE49-F238E27FC236}">
                    <a16:creationId xmlns:a16="http://schemas.microsoft.com/office/drawing/2014/main" id="{8EA48EEB-6DD7-BFBD-9C94-952A6D2C0A49}"/>
                  </a:ext>
                </a:extLst>
              </p:cNvPr>
              <p:cNvSpPr/>
              <p:nvPr/>
            </p:nvSpPr>
            <p:spPr>
              <a:xfrm rot="16200000">
                <a:off x="11232558" y="763070"/>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hevron 29">
                <a:extLst>
                  <a:ext uri="{FF2B5EF4-FFF2-40B4-BE49-F238E27FC236}">
                    <a16:creationId xmlns:a16="http://schemas.microsoft.com/office/drawing/2014/main" id="{6AE187E7-B870-EBA5-D6A6-14161C10E114}"/>
                  </a:ext>
                </a:extLst>
              </p:cNvPr>
              <p:cNvSpPr/>
              <p:nvPr/>
            </p:nvSpPr>
            <p:spPr>
              <a:xfrm rot="16200000">
                <a:off x="11232558" y="310876"/>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Arrow: Chevron 31">
                <a:extLst>
                  <a:ext uri="{FF2B5EF4-FFF2-40B4-BE49-F238E27FC236}">
                    <a16:creationId xmlns:a16="http://schemas.microsoft.com/office/drawing/2014/main" id="{A494B715-9A2E-B1C5-B35B-CF56392F6453}"/>
                  </a:ext>
                </a:extLst>
              </p:cNvPr>
              <p:cNvSpPr/>
              <p:nvPr/>
            </p:nvSpPr>
            <p:spPr>
              <a:xfrm rot="16200000">
                <a:off x="11226884" y="-117721"/>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33" name="Circle: Hollow 32">
            <a:extLst>
              <a:ext uri="{FF2B5EF4-FFF2-40B4-BE49-F238E27FC236}">
                <a16:creationId xmlns:a16="http://schemas.microsoft.com/office/drawing/2014/main" id="{6A276DE8-D6F2-4CC2-5E2C-050502457C71}"/>
              </a:ext>
            </a:extLst>
          </p:cNvPr>
          <p:cNvSpPr/>
          <p:nvPr/>
        </p:nvSpPr>
        <p:spPr>
          <a:xfrm>
            <a:off x="7594313" y="722199"/>
            <a:ext cx="410782" cy="431898"/>
          </a:xfrm>
          <a:prstGeom prst="donut">
            <a:avLst>
              <a:gd name="adj" fmla="val 0"/>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bg2">
                <a:lumMod val="25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ircle: Hollow 33">
            <a:extLst>
              <a:ext uri="{FF2B5EF4-FFF2-40B4-BE49-F238E27FC236}">
                <a16:creationId xmlns:a16="http://schemas.microsoft.com/office/drawing/2014/main" id="{9123A25D-8DF1-3FF6-8DFC-29FA9DA575AE}"/>
              </a:ext>
            </a:extLst>
          </p:cNvPr>
          <p:cNvSpPr/>
          <p:nvPr/>
        </p:nvSpPr>
        <p:spPr>
          <a:xfrm>
            <a:off x="7985632" y="876521"/>
            <a:ext cx="181823" cy="189855"/>
          </a:xfrm>
          <a:prstGeom prst="donut">
            <a:avLst>
              <a:gd name="adj" fmla="val 0"/>
            </a:avLst>
          </a:prstGeom>
          <a:solidFill>
            <a:schemeClr val="bg1">
              <a:lumMod val="50000"/>
            </a:schemeClr>
          </a:solidFill>
          <a:ln>
            <a:solidFill>
              <a:schemeClr val="bg2">
                <a:lumMod val="90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Circle: Hollow 34">
            <a:extLst>
              <a:ext uri="{FF2B5EF4-FFF2-40B4-BE49-F238E27FC236}">
                <a16:creationId xmlns:a16="http://schemas.microsoft.com/office/drawing/2014/main" id="{44582CB3-0B96-1151-8AEC-B676553D1C48}"/>
              </a:ext>
            </a:extLst>
          </p:cNvPr>
          <p:cNvSpPr/>
          <p:nvPr/>
        </p:nvSpPr>
        <p:spPr>
          <a:xfrm>
            <a:off x="3997505" y="1109584"/>
            <a:ext cx="237144" cy="222066"/>
          </a:xfrm>
          <a:prstGeom prst="donut">
            <a:avLst>
              <a:gd name="adj" fmla="val 0"/>
            </a:avLst>
          </a:prstGeom>
          <a:solidFill>
            <a:schemeClr val="bg1">
              <a:lumMod val="50000"/>
            </a:schemeClr>
          </a:solidFill>
          <a:ln>
            <a:solidFill>
              <a:schemeClr val="bg2">
                <a:lumMod val="90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Circle: Hollow 35">
            <a:extLst>
              <a:ext uri="{FF2B5EF4-FFF2-40B4-BE49-F238E27FC236}">
                <a16:creationId xmlns:a16="http://schemas.microsoft.com/office/drawing/2014/main" id="{B15C79DB-695D-71E9-1C4E-7F9E6FC96868}"/>
              </a:ext>
            </a:extLst>
          </p:cNvPr>
          <p:cNvSpPr/>
          <p:nvPr/>
        </p:nvSpPr>
        <p:spPr>
          <a:xfrm>
            <a:off x="4897882" y="4461177"/>
            <a:ext cx="304433" cy="341642"/>
          </a:xfrm>
          <a:prstGeom prst="donut">
            <a:avLst>
              <a:gd name="adj" fmla="val 0"/>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bg2">
                <a:lumMod val="25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Circle: Hollow 36">
            <a:extLst>
              <a:ext uri="{FF2B5EF4-FFF2-40B4-BE49-F238E27FC236}">
                <a16:creationId xmlns:a16="http://schemas.microsoft.com/office/drawing/2014/main" id="{798F74ED-8218-F8AD-1386-4FDA1DF89214}"/>
              </a:ext>
            </a:extLst>
          </p:cNvPr>
          <p:cNvSpPr/>
          <p:nvPr/>
        </p:nvSpPr>
        <p:spPr>
          <a:xfrm>
            <a:off x="10438467" y="2206402"/>
            <a:ext cx="383413" cy="382217"/>
          </a:xfrm>
          <a:prstGeom prst="donut">
            <a:avLst>
              <a:gd name="adj" fmla="val 0"/>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bg2">
                <a:lumMod val="25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Circle: Hollow 38">
            <a:extLst>
              <a:ext uri="{FF2B5EF4-FFF2-40B4-BE49-F238E27FC236}">
                <a16:creationId xmlns:a16="http://schemas.microsoft.com/office/drawing/2014/main" id="{B313412B-CD23-6AA8-B69B-B1639AA7754F}"/>
              </a:ext>
            </a:extLst>
          </p:cNvPr>
          <p:cNvSpPr/>
          <p:nvPr/>
        </p:nvSpPr>
        <p:spPr>
          <a:xfrm>
            <a:off x="8650005" y="4119239"/>
            <a:ext cx="198871" cy="202381"/>
          </a:xfrm>
          <a:prstGeom prst="donut">
            <a:avLst>
              <a:gd name="adj" fmla="val 0"/>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bg2">
                <a:lumMod val="25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Circle: Hollow 40">
            <a:extLst>
              <a:ext uri="{FF2B5EF4-FFF2-40B4-BE49-F238E27FC236}">
                <a16:creationId xmlns:a16="http://schemas.microsoft.com/office/drawing/2014/main" id="{6D5703F9-0333-15E2-B1BF-B3961369F1D0}"/>
              </a:ext>
            </a:extLst>
          </p:cNvPr>
          <p:cNvSpPr/>
          <p:nvPr/>
        </p:nvSpPr>
        <p:spPr>
          <a:xfrm>
            <a:off x="10415607" y="554259"/>
            <a:ext cx="45719" cy="45719"/>
          </a:xfrm>
          <a:prstGeom prst="donut">
            <a:avLst>
              <a:gd name="adj" fmla="val 0"/>
            </a:avLst>
          </a:prstGeom>
          <a:solidFill>
            <a:schemeClr val="bg1">
              <a:lumMod val="50000"/>
            </a:schemeClr>
          </a:solidFill>
          <a:ln>
            <a:solidFill>
              <a:schemeClr val="bg2">
                <a:lumMod val="90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5" name="Graphic 44" descr="Crown with solid fill">
            <a:extLst>
              <a:ext uri="{FF2B5EF4-FFF2-40B4-BE49-F238E27FC236}">
                <a16:creationId xmlns:a16="http://schemas.microsoft.com/office/drawing/2014/main" id="{44592DC4-D181-6639-A9CA-8C7DFB7989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32011" y="1734028"/>
            <a:ext cx="510283" cy="510283"/>
          </a:xfrm>
          <a:prstGeom prst="rect">
            <a:avLst/>
          </a:prstGeom>
        </p:spPr>
      </p:pic>
      <p:pic>
        <p:nvPicPr>
          <p:cNvPr id="46" name="Graphic 45" descr="Crown with solid fill">
            <a:extLst>
              <a:ext uri="{FF2B5EF4-FFF2-40B4-BE49-F238E27FC236}">
                <a16:creationId xmlns:a16="http://schemas.microsoft.com/office/drawing/2014/main" id="{833EDB3A-09E1-0480-1846-FCF4571AB41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32011" y="3278180"/>
            <a:ext cx="510283" cy="510283"/>
          </a:xfrm>
          <a:prstGeom prst="rect">
            <a:avLst/>
          </a:prstGeom>
        </p:spPr>
      </p:pic>
      <p:sp>
        <p:nvSpPr>
          <p:cNvPr id="47" name="TextBox 46">
            <a:extLst>
              <a:ext uri="{FF2B5EF4-FFF2-40B4-BE49-F238E27FC236}">
                <a16:creationId xmlns:a16="http://schemas.microsoft.com/office/drawing/2014/main" id="{8470DAF4-DED3-FA4C-170A-8AC3E40EAB4D}"/>
              </a:ext>
            </a:extLst>
          </p:cNvPr>
          <p:cNvSpPr txBox="1"/>
          <p:nvPr/>
        </p:nvSpPr>
        <p:spPr>
          <a:xfrm>
            <a:off x="1138953" y="3327446"/>
            <a:ext cx="3087384" cy="400110"/>
          </a:xfrm>
          <a:prstGeom prst="rect">
            <a:avLst/>
          </a:prstGeom>
          <a:noFill/>
          <a:ln>
            <a:noFill/>
          </a:ln>
        </p:spPr>
        <p:txBody>
          <a:bodyPr wrap="square" rtlCol="0">
            <a:spAutoFit/>
          </a:bodyPr>
          <a:lstStyle/>
          <a:p>
            <a:r>
              <a:rPr lang="en-US" sz="2000">
                <a:solidFill>
                  <a:schemeClr val="bg2">
                    <a:lumMod val="90000"/>
                  </a:schemeClr>
                </a:solidFill>
              </a:rPr>
              <a:t>“Good, Better, Paulaner</a:t>
            </a:r>
            <a:r>
              <a:rPr lang="en-US">
                <a:solidFill>
                  <a:schemeClr val="bg2">
                    <a:lumMod val="90000"/>
                  </a:schemeClr>
                </a:solidFill>
              </a:rPr>
              <a:t>”</a:t>
            </a:r>
          </a:p>
        </p:txBody>
      </p:sp>
      <p:pic>
        <p:nvPicPr>
          <p:cNvPr id="48" name="Graphic 47" descr="Crown with solid fill">
            <a:extLst>
              <a:ext uri="{FF2B5EF4-FFF2-40B4-BE49-F238E27FC236}">
                <a16:creationId xmlns:a16="http://schemas.microsoft.com/office/drawing/2014/main" id="{4D8A92C2-A8AE-F67D-43B4-C5665D0B40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60215" y="4934657"/>
            <a:ext cx="510283" cy="510283"/>
          </a:xfrm>
          <a:prstGeom prst="rect">
            <a:avLst/>
          </a:prstGeom>
        </p:spPr>
      </p:pic>
      <p:sp>
        <p:nvSpPr>
          <p:cNvPr id="50" name="TextBox 49">
            <a:extLst>
              <a:ext uri="{FF2B5EF4-FFF2-40B4-BE49-F238E27FC236}">
                <a16:creationId xmlns:a16="http://schemas.microsoft.com/office/drawing/2014/main" id="{5FFAD5F6-053D-2825-5B94-F81E2D7F0DC7}"/>
              </a:ext>
            </a:extLst>
          </p:cNvPr>
          <p:cNvSpPr txBox="1"/>
          <p:nvPr/>
        </p:nvSpPr>
        <p:spPr>
          <a:xfrm>
            <a:off x="1230013" y="5018690"/>
            <a:ext cx="3087384" cy="400110"/>
          </a:xfrm>
          <a:prstGeom prst="rect">
            <a:avLst/>
          </a:prstGeom>
          <a:noFill/>
          <a:ln>
            <a:noFill/>
          </a:ln>
        </p:spPr>
        <p:txBody>
          <a:bodyPr wrap="square" rtlCol="0">
            <a:spAutoFit/>
          </a:bodyPr>
          <a:lstStyle/>
          <a:p>
            <a:r>
              <a:rPr lang="en-US" sz="2000">
                <a:solidFill>
                  <a:schemeClr val="bg2">
                    <a:lumMod val="90000"/>
                  </a:schemeClr>
                </a:solidFill>
              </a:rPr>
              <a:t>“Good, Better, Paulaner</a:t>
            </a:r>
            <a:r>
              <a:rPr lang="en-US">
                <a:solidFill>
                  <a:schemeClr val="bg2">
                    <a:lumMod val="90000"/>
                  </a:schemeClr>
                </a:solidFill>
              </a:rPr>
              <a:t>”</a:t>
            </a:r>
          </a:p>
        </p:txBody>
      </p:sp>
      <p:pic>
        <p:nvPicPr>
          <p:cNvPr id="59" name="Picture 58">
            <a:extLst>
              <a:ext uri="{FF2B5EF4-FFF2-40B4-BE49-F238E27FC236}">
                <a16:creationId xmlns:a16="http://schemas.microsoft.com/office/drawing/2014/main" id="{D3284E1C-72E2-8CBB-7F44-D621A10AAC55}"/>
              </a:ext>
            </a:extLst>
          </p:cNvPr>
          <p:cNvPicPr>
            <a:picLocks noChangeAspect="1"/>
          </p:cNvPicPr>
          <p:nvPr/>
        </p:nvPicPr>
        <p:blipFill>
          <a:blip r:embed="rId5"/>
          <a:stretch>
            <a:fillRect/>
          </a:stretch>
        </p:blipFill>
        <p:spPr>
          <a:xfrm rot="5400000" flipV="1">
            <a:off x="7191608" y="3334526"/>
            <a:ext cx="453937" cy="453937"/>
          </a:xfrm>
          <a:prstGeom prst="rect">
            <a:avLst/>
          </a:prstGeom>
        </p:spPr>
      </p:pic>
      <p:pic>
        <p:nvPicPr>
          <p:cNvPr id="60" name="Picture 59">
            <a:extLst>
              <a:ext uri="{FF2B5EF4-FFF2-40B4-BE49-F238E27FC236}">
                <a16:creationId xmlns:a16="http://schemas.microsoft.com/office/drawing/2014/main" id="{262D3E0B-380B-C8C6-F259-80D3CED651F6}"/>
              </a:ext>
            </a:extLst>
          </p:cNvPr>
          <p:cNvPicPr>
            <a:picLocks noChangeAspect="1"/>
          </p:cNvPicPr>
          <p:nvPr/>
        </p:nvPicPr>
        <p:blipFill>
          <a:blip r:embed="rId5"/>
          <a:stretch>
            <a:fillRect/>
          </a:stretch>
        </p:blipFill>
        <p:spPr>
          <a:xfrm rot="5400000" flipV="1">
            <a:off x="7135252" y="1790374"/>
            <a:ext cx="453937" cy="453937"/>
          </a:xfrm>
          <a:prstGeom prst="rect">
            <a:avLst/>
          </a:prstGeom>
        </p:spPr>
      </p:pic>
      <p:pic>
        <p:nvPicPr>
          <p:cNvPr id="61" name="Picture 60">
            <a:extLst>
              <a:ext uri="{FF2B5EF4-FFF2-40B4-BE49-F238E27FC236}">
                <a16:creationId xmlns:a16="http://schemas.microsoft.com/office/drawing/2014/main" id="{0D3A0A26-6C09-F1D1-A89B-81FB0A24514D}"/>
              </a:ext>
            </a:extLst>
          </p:cNvPr>
          <p:cNvPicPr>
            <a:picLocks noChangeAspect="1"/>
          </p:cNvPicPr>
          <p:nvPr/>
        </p:nvPicPr>
        <p:blipFill>
          <a:blip r:embed="rId5"/>
          <a:stretch>
            <a:fillRect/>
          </a:stretch>
        </p:blipFill>
        <p:spPr>
          <a:xfrm rot="5400000" flipV="1">
            <a:off x="7191607" y="4848098"/>
            <a:ext cx="453937" cy="453937"/>
          </a:xfrm>
          <a:prstGeom prst="rect">
            <a:avLst/>
          </a:prstGeom>
        </p:spPr>
      </p:pic>
      <p:sp>
        <p:nvSpPr>
          <p:cNvPr id="62" name="TextBox 61">
            <a:extLst>
              <a:ext uri="{FF2B5EF4-FFF2-40B4-BE49-F238E27FC236}">
                <a16:creationId xmlns:a16="http://schemas.microsoft.com/office/drawing/2014/main" id="{0DC08805-B690-0B63-27E1-2B83A6446739}"/>
              </a:ext>
            </a:extLst>
          </p:cNvPr>
          <p:cNvSpPr txBox="1"/>
          <p:nvPr/>
        </p:nvSpPr>
        <p:spPr>
          <a:xfrm>
            <a:off x="7770573" y="1831642"/>
            <a:ext cx="3087384" cy="400110"/>
          </a:xfrm>
          <a:prstGeom prst="rect">
            <a:avLst/>
          </a:prstGeom>
          <a:noFill/>
          <a:ln>
            <a:noFill/>
          </a:ln>
        </p:spPr>
        <p:txBody>
          <a:bodyPr wrap="square" rtlCol="0">
            <a:spAutoFit/>
          </a:bodyPr>
          <a:lstStyle/>
          <a:p>
            <a:r>
              <a:rPr lang="en-US" sz="2000">
                <a:solidFill>
                  <a:schemeClr val="bg2">
                    <a:lumMod val="90000"/>
                  </a:schemeClr>
                </a:solidFill>
              </a:rPr>
              <a:t>Good, Better, Paulaner</a:t>
            </a:r>
            <a:r>
              <a:rPr lang="en-US">
                <a:solidFill>
                  <a:schemeClr val="bg2">
                    <a:lumMod val="90000"/>
                  </a:schemeClr>
                </a:solidFill>
              </a:rPr>
              <a:t>”</a:t>
            </a:r>
          </a:p>
        </p:txBody>
      </p:sp>
      <p:sp>
        <p:nvSpPr>
          <p:cNvPr id="63" name="TextBox 62">
            <a:extLst>
              <a:ext uri="{FF2B5EF4-FFF2-40B4-BE49-F238E27FC236}">
                <a16:creationId xmlns:a16="http://schemas.microsoft.com/office/drawing/2014/main" id="{F0CE32BC-16B9-2FBD-4AFE-5C5BCA69B3F0}"/>
              </a:ext>
            </a:extLst>
          </p:cNvPr>
          <p:cNvSpPr txBox="1"/>
          <p:nvPr/>
        </p:nvSpPr>
        <p:spPr>
          <a:xfrm>
            <a:off x="7809212" y="3351003"/>
            <a:ext cx="3087384" cy="400110"/>
          </a:xfrm>
          <a:prstGeom prst="rect">
            <a:avLst/>
          </a:prstGeom>
          <a:noFill/>
          <a:ln>
            <a:noFill/>
          </a:ln>
        </p:spPr>
        <p:txBody>
          <a:bodyPr wrap="square" rtlCol="0">
            <a:spAutoFit/>
          </a:bodyPr>
          <a:lstStyle/>
          <a:p>
            <a:r>
              <a:rPr lang="en-US" sz="2000">
                <a:solidFill>
                  <a:schemeClr val="bg2">
                    <a:lumMod val="90000"/>
                  </a:schemeClr>
                </a:solidFill>
              </a:rPr>
              <a:t>“Good, Better, Paulaner</a:t>
            </a:r>
            <a:r>
              <a:rPr lang="en-US">
                <a:solidFill>
                  <a:schemeClr val="bg2">
                    <a:lumMod val="90000"/>
                  </a:schemeClr>
                </a:solidFill>
              </a:rPr>
              <a:t>”</a:t>
            </a:r>
          </a:p>
        </p:txBody>
      </p:sp>
      <p:sp>
        <p:nvSpPr>
          <p:cNvPr id="1024" name="TextBox 1023">
            <a:extLst>
              <a:ext uri="{FF2B5EF4-FFF2-40B4-BE49-F238E27FC236}">
                <a16:creationId xmlns:a16="http://schemas.microsoft.com/office/drawing/2014/main" id="{1C08BE42-833C-F308-A508-0D7EFA80F48A}"/>
              </a:ext>
            </a:extLst>
          </p:cNvPr>
          <p:cNvSpPr txBox="1"/>
          <p:nvPr/>
        </p:nvSpPr>
        <p:spPr>
          <a:xfrm>
            <a:off x="7874603" y="4943024"/>
            <a:ext cx="3087384" cy="400110"/>
          </a:xfrm>
          <a:prstGeom prst="rect">
            <a:avLst/>
          </a:prstGeom>
          <a:noFill/>
          <a:ln>
            <a:noFill/>
          </a:ln>
        </p:spPr>
        <p:txBody>
          <a:bodyPr wrap="square" rtlCol="0">
            <a:spAutoFit/>
          </a:bodyPr>
          <a:lstStyle/>
          <a:p>
            <a:r>
              <a:rPr lang="en-US" sz="2000">
                <a:solidFill>
                  <a:schemeClr val="bg2">
                    <a:lumMod val="90000"/>
                  </a:schemeClr>
                </a:solidFill>
              </a:rPr>
              <a:t>“Good, Better, Paulaner</a:t>
            </a:r>
            <a:r>
              <a:rPr lang="en-US">
                <a:solidFill>
                  <a:schemeClr val="bg2">
                    <a:lumMod val="90000"/>
                  </a:schemeClr>
                </a:solidFill>
              </a:rPr>
              <a:t>”</a:t>
            </a:r>
          </a:p>
        </p:txBody>
      </p:sp>
    </p:spTree>
    <p:extLst>
      <p:ext uri="{BB962C8B-B14F-4D97-AF65-F5344CB8AC3E}">
        <p14:creationId xmlns:p14="http://schemas.microsoft.com/office/powerpoint/2010/main" val="15893427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2" presetClass="entr" presetSubtype="1" accel="6000" fill="hold" nodeType="afterEffect" p14:presetBounceEnd="40000">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14:bounceEnd="40000">
                                          <p:cBhvr additive="base">
                                            <p:cTn id="19" dur="500" fill="hold"/>
                                            <p:tgtEl>
                                              <p:spTgt spid="45"/>
                                            </p:tgtEl>
                                            <p:attrNameLst>
                                              <p:attrName>ppt_x</p:attrName>
                                            </p:attrNameLst>
                                          </p:cBhvr>
                                          <p:tavLst>
                                            <p:tav tm="0">
                                              <p:val>
                                                <p:strVal val="#ppt_x"/>
                                              </p:val>
                                            </p:tav>
                                            <p:tav tm="100000">
                                              <p:val>
                                                <p:strVal val="#ppt_x"/>
                                              </p:val>
                                            </p:tav>
                                          </p:tavLst>
                                        </p:anim>
                                        <p:anim calcmode="lin" valueType="num" p14:bounceEnd="40000">
                                          <p:cBhvr additive="base">
                                            <p:cTn id="20" dur="500" fill="hold"/>
                                            <p:tgtEl>
                                              <p:spTgt spid="45"/>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2" presetClass="entr" presetSubtype="1" accel="6000" fill="hold" nodeType="afterEffect" p14:presetBounceEnd="40000">
                                      <p:stCondLst>
                                        <p:cond delay="0"/>
                                      </p:stCondLst>
                                      <p:childTnLst>
                                        <p:set>
                                          <p:cBhvr>
                                            <p:cTn id="23" dur="1" fill="hold">
                                              <p:stCondLst>
                                                <p:cond delay="0"/>
                                              </p:stCondLst>
                                            </p:cTn>
                                            <p:tgtEl>
                                              <p:spTgt spid="46"/>
                                            </p:tgtEl>
                                            <p:attrNameLst>
                                              <p:attrName>style.visibility</p:attrName>
                                            </p:attrNameLst>
                                          </p:cBhvr>
                                          <p:to>
                                            <p:strVal val="visible"/>
                                          </p:to>
                                        </p:set>
                                        <p:anim calcmode="lin" valueType="num" p14:bounceEnd="40000">
                                          <p:cBhvr additive="base">
                                            <p:cTn id="24" dur="500" fill="hold"/>
                                            <p:tgtEl>
                                              <p:spTgt spid="46"/>
                                            </p:tgtEl>
                                            <p:attrNameLst>
                                              <p:attrName>ppt_x</p:attrName>
                                            </p:attrNameLst>
                                          </p:cBhvr>
                                          <p:tavLst>
                                            <p:tav tm="0">
                                              <p:val>
                                                <p:strVal val="#ppt_x"/>
                                              </p:val>
                                            </p:tav>
                                            <p:tav tm="100000">
                                              <p:val>
                                                <p:strVal val="#ppt_x"/>
                                              </p:val>
                                            </p:tav>
                                          </p:tavLst>
                                        </p:anim>
                                        <p:anim calcmode="lin" valueType="num" p14:bounceEnd="40000">
                                          <p:cBhvr additive="base">
                                            <p:cTn id="25" dur="500" fill="hold"/>
                                            <p:tgtEl>
                                              <p:spTgt spid="46"/>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500"/>
                                            <p:tgtEl>
                                              <p:spTgt spid="47"/>
                                            </p:tgtEl>
                                          </p:cBhvr>
                                        </p:animEffect>
                                      </p:childTnLst>
                                    </p:cTn>
                                  </p:par>
                                </p:childTnLst>
                              </p:cTn>
                            </p:par>
                            <p:par>
                              <p:cTn id="30" fill="hold">
                                <p:stCondLst>
                                  <p:cond delay="3000"/>
                                </p:stCondLst>
                                <p:childTnLst>
                                  <p:par>
                                    <p:cTn id="31" presetID="2" presetClass="entr" presetSubtype="1" accel="6000" fill="hold" nodeType="afterEffect" p14:presetBounceEnd="40000">
                                      <p:stCondLst>
                                        <p:cond delay="0"/>
                                      </p:stCondLst>
                                      <p:childTnLst>
                                        <p:set>
                                          <p:cBhvr>
                                            <p:cTn id="32" dur="1" fill="hold">
                                              <p:stCondLst>
                                                <p:cond delay="0"/>
                                              </p:stCondLst>
                                            </p:cTn>
                                            <p:tgtEl>
                                              <p:spTgt spid="48"/>
                                            </p:tgtEl>
                                            <p:attrNameLst>
                                              <p:attrName>style.visibility</p:attrName>
                                            </p:attrNameLst>
                                          </p:cBhvr>
                                          <p:to>
                                            <p:strVal val="visible"/>
                                          </p:to>
                                        </p:set>
                                        <p:anim calcmode="lin" valueType="num" p14:bounceEnd="40000">
                                          <p:cBhvr additive="base">
                                            <p:cTn id="33" dur="500" fill="hold"/>
                                            <p:tgtEl>
                                              <p:spTgt spid="48"/>
                                            </p:tgtEl>
                                            <p:attrNameLst>
                                              <p:attrName>ppt_x</p:attrName>
                                            </p:attrNameLst>
                                          </p:cBhvr>
                                          <p:tavLst>
                                            <p:tav tm="0">
                                              <p:val>
                                                <p:strVal val="#ppt_x"/>
                                              </p:val>
                                            </p:tav>
                                            <p:tav tm="100000">
                                              <p:val>
                                                <p:strVal val="#ppt_x"/>
                                              </p:val>
                                            </p:tav>
                                          </p:tavLst>
                                        </p:anim>
                                        <p:anim calcmode="lin" valueType="num" p14:bounceEnd="40000">
                                          <p:cBhvr additive="base">
                                            <p:cTn id="34" dur="500" fill="hold"/>
                                            <p:tgtEl>
                                              <p:spTgt spid="48"/>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500"/>
                                            <p:tgtEl>
                                              <p:spTgt spid="50"/>
                                            </p:tgtEl>
                                          </p:cBhvr>
                                        </p:animEffect>
                                      </p:childTnLst>
                                    </p:cTn>
                                  </p:par>
                                </p:childTnLst>
                              </p:cTn>
                            </p:par>
                            <p:par>
                              <p:cTn id="39" fill="hold">
                                <p:stCondLst>
                                  <p:cond delay="4000"/>
                                </p:stCondLst>
                                <p:childTnLst>
                                  <p:par>
                                    <p:cTn id="40" presetID="2" presetClass="entr" presetSubtype="4" fill="hold"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ppt_x"/>
                                              </p:val>
                                            </p:tav>
                                            <p:tav tm="100000">
                                              <p:val>
                                                <p:strVal val="#ppt_x"/>
                                              </p:val>
                                            </p:tav>
                                          </p:tavLst>
                                        </p:anim>
                                        <p:anim calcmode="lin" valueType="num">
                                          <p:cBhvr additive="base">
                                            <p:cTn id="43" dur="500" fill="hold"/>
                                            <p:tgtEl>
                                              <p:spTgt spid="60"/>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2"/>
                                            </p:tgtEl>
                                            <p:attrNameLst>
                                              <p:attrName>style.visibility</p:attrName>
                                            </p:attrNameLst>
                                          </p:cBhvr>
                                          <p:to>
                                            <p:strVal val="visible"/>
                                          </p:to>
                                        </p:set>
                                        <p:anim calcmode="lin" valueType="num">
                                          <p:cBhvr additive="base">
                                            <p:cTn id="46" dur="500" fill="hold"/>
                                            <p:tgtEl>
                                              <p:spTgt spid="62"/>
                                            </p:tgtEl>
                                            <p:attrNameLst>
                                              <p:attrName>ppt_x</p:attrName>
                                            </p:attrNameLst>
                                          </p:cBhvr>
                                          <p:tavLst>
                                            <p:tav tm="0">
                                              <p:val>
                                                <p:strVal val="#ppt_x"/>
                                              </p:val>
                                            </p:tav>
                                            <p:tav tm="100000">
                                              <p:val>
                                                <p:strVal val="#ppt_x"/>
                                              </p:val>
                                            </p:tav>
                                          </p:tavLst>
                                        </p:anim>
                                        <p:anim calcmode="lin" valueType="num">
                                          <p:cBhvr additive="base">
                                            <p:cTn id="47" dur="500" fill="hold"/>
                                            <p:tgtEl>
                                              <p:spTgt spid="62"/>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500" fill="hold"/>
                                            <p:tgtEl>
                                              <p:spTgt spid="59"/>
                                            </p:tgtEl>
                                            <p:attrNameLst>
                                              <p:attrName>ppt_x</p:attrName>
                                            </p:attrNameLst>
                                          </p:cBhvr>
                                          <p:tavLst>
                                            <p:tav tm="0">
                                              <p:val>
                                                <p:strVal val="#ppt_x"/>
                                              </p:val>
                                            </p:tav>
                                            <p:tav tm="100000">
                                              <p:val>
                                                <p:strVal val="#ppt_x"/>
                                              </p:val>
                                            </p:tav>
                                          </p:tavLst>
                                        </p:anim>
                                        <p:anim calcmode="lin" valueType="num">
                                          <p:cBhvr additive="base">
                                            <p:cTn id="52" dur="50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500" fill="hold"/>
                                            <p:tgtEl>
                                              <p:spTgt spid="63"/>
                                            </p:tgtEl>
                                            <p:attrNameLst>
                                              <p:attrName>ppt_x</p:attrName>
                                            </p:attrNameLst>
                                          </p:cBhvr>
                                          <p:tavLst>
                                            <p:tav tm="0">
                                              <p:val>
                                                <p:strVal val="#ppt_x"/>
                                              </p:val>
                                            </p:tav>
                                            <p:tav tm="100000">
                                              <p:val>
                                                <p:strVal val="#ppt_x"/>
                                              </p:val>
                                            </p:tav>
                                          </p:tavLst>
                                        </p:anim>
                                        <p:anim calcmode="lin" valueType="num">
                                          <p:cBhvr additive="base">
                                            <p:cTn id="57" dur="50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2" presetClass="entr" presetSubtype="4" fill="hold" nodeType="afterEffect">
                                      <p:stCondLst>
                                        <p:cond delay="0"/>
                                      </p:stCondLst>
                                      <p:childTnLst>
                                        <p:set>
                                          <p:cBhvr>
                                            <p:cTn id="60" dur="1" fill="hold">
                                              <p:stCondLst>
                                                <p:cond delay="0"/>
                                              </p:stCondLst>
                                            </p:cTn>
                                            <p:tgtEl>
                                              <p:spTgt spid="61"/>
                                            </p:tgtEl>
                                            <p:attrNameLst>
                                              <p:attrName>style.visibility</p:attrName>
                                            </p:attrNameLst>
                                          </p:cBhvr>
                                          <p:to>
                                            <p:strVal val="visible"/>
                                          </p:to>
                                        </p:set>
                                        <p:anim calcmode="lin" valueType="num">
                                          <p:cBhvr additive="base">
                                            <p:cTn id="61" dur="500" fill="hold"/>
                                            <p:tgtEl>
                                              <p:spTgt spid="61"/>
                                            </p:tgtEl>
                                            <p:attrNameLst>
                                              <p:attrName>ppt_x</p:attrName>
                                            </p:attrNameLst>
                                          </p:cBhvr>
                                          <p:tavLst>
                                            <p:tav tm="0">
                                              <p:val>
                                                <p:strVal val="#ppt_x"/>
                                              </p:val>
                                            </p:tav>
                                            <p:tav tm="100000">
                                              <p:val>
                                                <p:strVal val="#ppt_x"/>
                                              </p:val>
                                            </p:tav>
                                          </p:tavLst>
                                        </p:anim>
                                        <p:anim calcmode="lin" valueType="num">
                                          <p:cBhvr additive="base">
                                            <p:cTn id="62" dur="500" fill="hold"/>
                                            <p:tgtEl>
                                              <p:spTgt spid="61"/>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024"/>
                                            </p:tgtEl>
                                            <p:attrNameLst>
                                              <p:attrName>style.visibility</p:attrName>
                                            </p:attrNameLst>
                                          </p:cBhvr>
                                          <p:to>
                                            <p:strVal val="visible"/>
                                          </p:to>
                                        </p:set>
                                        <p:anim calcmode="lin" valueType="num">
                                          <p:cBhvr additive="base">
                                            <p:cTn id="65" dur="500" fill="hold"/>
                                            <p:tgtEl>
                                              <p:spTgt spid="1024"/>
                                            </p:tgtEl>
                                            <p:attrNameLst>
                                              <p:attrName>ppt_x</p:attrName>
                                            </p:attrNameLst>
                                          </p:cBhvr>
                                          <p:tavLst>
                                            <p:tav tm="0">
                                              <p:val>
                                                <p:strVal val="#ppt_x"/>
                                              </p:val>
                                            </p:tav>
                                            <p:tav tm="100000">
                                              <p:val>
                                                <p:strVal val="#ppt_x"/>
                                              </p:val>
                                            </p:tav>
                                          </p:tavLst>
                                        </p:anim>
                                        <p:anim calcmode="lin" valueType="num">
                                          <p:cBhvr additive="base">
                                            <p:cTn id="66" dur="500" fill="hold"/>
                                            <p:tgtEl>
                                              <p:spTgt spid="10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7" grpId="0"/>
          <p:bldP spid="47" grpId="0"/>
          <p:bldP spid="50" grpId="0"/>
          <p:bldP spid="62" grpId="0"/>
          <p:bldP spid="63" grpId="0"/>
          <p:bldP spid="102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2" presetClass="entr" presetSubtype="1" accel="6000"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2" presetClass="entr" presetSubtype="1" accel="6000" fill="hold" nodeType="afterEffect">
                                      <p:stCondLst>
                                        <p:cond delay="0"/>
                                      </p:stCondLst>
                                      <p:childTnLst>
                                        <p:set>
                                          <p:cBhvr>
                                            <p:cTn id="23" dur="1" fill="hold">
                                              <p:stCondLst>
                                                <p:cond delay="0"/>
                                              </p:stCondLst>
                                            </p:cTn>
                                            <p:tgtEl>
                                              <p:spTgt spid="46"/>
                                            </p:tgtEl>
                                            <p:attrNameLst>
                                              <p:attrName>style.visibility</p:attrName>
                                            </p:attrNameLst>
                                          </p:cBhvr>
                                          <p:to>
                                            <p:strVal val="visible"/>
                                          </p:to>
                                        </p:set>
                                        <p:anim calcmode="lin" valueType="num">
                                          <p:cBhvr additive="base">
                                            <p:cTn id="24" dur="500" fill="hold"/>
                                            <p:tgtEl>
                                              <p:spTgt spid="46"/>
                                            </p:tgtEl>
                                            <p:attrNameLst>
                                              <p:attrName>ppt_x</p:attrName>
                                            </p:attrNameLst>
                                          </p:cBhvr>
                                          <p:tavLst>
                                            <p:tav tm="0">
                                              <p:val>
                                                <p:strVal val="#ppt_x"/>
                                              </p:val>
                                            </p:tav>
                                            <p:tav tm="100000">
                                              <p:val>
                                                <p:strVal val="#ppt_x"/>
                                              </p:val>
                                            </p:tav>
                                          </p:tavLst>
                                        </p:anim>
                                        <p:anim calcmode="lin" valueType="num">
                                          <p:cBhvr additive="base">
                                            <p:cTn id="25" dur="500" fill="hold"/>
                                            <p:tgtEl>
                                              <p:spTgt spid="46"/>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500"/>
                                            <p:tgtEl>
                                              <p:spTgt spid="47"/>
                                            </p:tgtEl>
                                          </p:cBhvr>
                                        </p:animEffect>
                                      </p:childTnLst>
                                    </p:cTn>
                                  </p:par>
                                </p:childTnLst>
                              </p:cTn>
                            </p:par>
                            <p:par>
                              <p:cTn id="30" fill="hold">
                                <p:stCondLst>
                                  <p:cond delay="3000"/>
                                </p:stCondLst>
                                <p:childTnLst>
                                  <p:par>
                                    <p:cTn id="31" presetID="2" presetClass="entr" presetSubtype="1" accel="6000" fill="hold" nodeType="afterEffect">
                                      <p:stCondLst>
                                        <p:cond delay="0"/>
                                      </p:stCondLst>
                                      <p:childTnLst>
                                        <p:set>
                                          <p:cBhvr>
                                            <p:cTn id="32" dur="1" fill="hold">
                                              <p:stCondLst>
                                                <p:cond delay="0"/>
                                              </p:stCondLst>
                                            </p:cTn>
                                            <p:tgtEl>
                                              <p:spTgt spid="48"/>
                                            </p:tgtEl>
                                            <p:attrNameLst>
                                              <p:attrName>style.visibility</p:attrName>
                                            </p:attrNameLst>
                                          </p:cBhvr>
                                          <p:to>
                                            <p:strVal val="visible"/>
                                          </p:to>
                                        </p:set>
                                        <p:anim calcmode="lin" valueType="num">
                                          <p:cBhvr additive="base">
                                            <p:cTn id="33" dur="500" fill="hold"/>
                                            <p:tgtEl>
                                              <p:spTgt spid="48"/>
                                            </p:tgtEl>
                                            <p:attrNameLst>
                                              <p:attrName>ppt_x</p:attrName>
                                            </p:attrNameLst>
                                          </p:cBhvr>
                                          <p:tavLst>
                                            <p:tav tm="0">
                                              <p:val>
                                                <p:strVal val="#ppt_x"/>
                                              </p:val>
                                            </p:tav>
                                            <p:tav tm="100000">
                                              <p:val>
                                                <p:strVal val="#ppt_x"/>
                                              </p:val>
                                            </p:tav>
                                          </p:tavLst>
                                        </p:anim>
                                        <p:anim calcmode="lin" valueType="num">
                                          <p:cBhvr additive="base">
                                            <p:cTn id="34" dur="500" fill="hold"/>
                                            <p:tgtEl>
                                              <p:spTgt spid="48"/>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500"/>
                                            <p:tgtEl>
                                              <p:spTgt spid="50"/>
                                            </p:tgtEl>
                                          </p:cBhvr>
                                        </p:animEffect>
                                      </p:childTnLst>
                                    </p:cTn>
                                  </p:par>
                                </p:childTnLst>
                              </p:cTn>
                            </p:par>
                            <p:par>
                              <p:cTn id="39" fill="hold">
                                <p:stCondLst>
                                  <p:cond delay="4000"/>
                                </p:stCondLst>
                                <p:childTnLst>
                                  <p:par>
                                    <p:cTn id="40" presetID="2" presetClass="entr" presetSubtype="4" fill="hold"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ppt_x"/>
                                              </p:val>
                                            </p:tav>
                                            <p:tav tm="100000">
                                              <p:val>
                                                <p:strVal val="#ppt_x"/>
                                              </p:val>
                                            </p:tav>
                                          </p:tavLst>
                                        </p:anim>
                                        <p:anim calcmode="lin" valueType="num">
                                          <p:cBhvr additive="base">
                                            <p:cTn id="43" dur="500" fill="hold"/>
                                            <p:tgtEl>
                                              <p:spTgt spid="60"/>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2"/>
                                            </p:tgtEl>
                                            <p:attrNameLst>
                                              <p:attrName>style.visibility</p:attrName>
                                            </p:attrNameLst>
                                          </p:cBhvr>
                                          <p:to>
                                            <p:strVal val="visible"/>
                                          </p:to>
                                        </p:set>
                                        <p:anim calcmode="lin" valueType="num">
                                          <p:cBhvr additive="base">
                                            <p:cTn id="46" dur="500" fill="hold"/>
                                            <p:tgtEl>
                                              <p:spTgt spid="62"/>
                                            </p:tgtEl>
                                            <p:attrNameLst>
                                              <p:attrName>ppt_x</p:attrName>
                                            </p:attrNameLst>
                                          </p:cBhvr>
                                          <p:tavLst>
                                            <p:tav tm="0">
                                              <p:val>
                                                <p:strVal val="#ppt_x"/>
                                              </p:val>
                                            </p:tav>
                                            <p:tav tm="100000">
                                              <p:val>
                                                <p:strVal val="#ppt_x"/>
                                              </p:val>
                                            </p:tav>
                                          </p:tavLst>
                                        </p:anim>
                                        <p:anim calcmode="lin" valueType="num">
                                          <p:cBhvr additive="base">
                                            <p:cTn id="47" dur="500" fill="hold"/>
                                            <p:tgtEl>
                                              <p:spTgt spid="62"/>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500" fill="hold"/>
                                            <p:tgtEl>
                                              <p:spTgt spid="59"/>
                                            </p:tgtEl>
                                            <p:attrNameLst>
                                              <p:attrName>ppt_x</p:attrName>
                                            </p:attrNameLst>
                                          </p:cBhvr>
                                          <p:tavLst>
                                            <p:tav tm="0">
                                              <p:val>
                                                <p:strVal val="#ppt_x"/>
                                              </p:val>
                                            </p:tav>
                                            <p:tav tm="100000">
                                              <p:val>
                                                <p:strVal val="#ppt_x"/>
                                              </p:val>
                                            </p:tav>
                                          </p:tavLst>
                                        </p:anim>
                                        <p:anim calcmode="lin" valueType="num">
                                          <p:cBhvr additive="base">
                                            <p:cTn id="52" dur="50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500" fill="hold"/>
                                            <p:tgtEl>
                                              <p:spTgt spid="63"/>
                                            </p:tgtEl>
                                            <p:attrNameLst>
                                              <p:attrName>ppt_x</p:attrName>
                                            </p:attrNameLst>
                                          </p:cBhvr>
                                          <p:tavLst>
                                            <p:tav tm="0">
                                              <p:val>
                                                <p:strVal val="#ppt_x"/>
                                              </p:val>
                                            </p:tav>
                                            <p:tav tm="100000">
                                              <p:val>
                                                <p:strVal val="#ppt_x"/>
                                              </p:val>
                                            </p:tav>
                                          </p:tavLst>
                                        </p:anim>
                                        <p:anim calcmode="lin" valueType="num">
                                          <p:cBhvr additive="base">
                                            <p:cTn id="57" dur="50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2" presetClass="entr" presetSubtype="4" fill="hold" nodeType="afterEffect">
                                      <p:stCondLst>
                                        <p:cond delay="0"/>
                                      </p:stCondLst>
                                      <p:childTnLst>
                                        <p:set>
                                          <p:cBhvr>
                                            <p:cTn id="60" dur="1" fill="hold">
                                              <p:stCondLst>
                                                <p:cond delay="0"/>
                                              </p:stCondLst>
                                            </p:cTn>
                                            <p:tgtEl>
                                              <p:spTgt spid="61"/>
                                            </p:tgtEl>
                                            <p:attrNameLst>
                                              <p:attrName>style.visibility</p:attrName>
                                            </p:attrNameLst>
                                          </p:cBhvr>
                                          <p:to>
                                            <p:strVal val="visible"/>
                                          </p:to>
                                        </p:set>
                                        <p:anim calcmode="lin" valueType="num">
                                          <p:cBhvr additive="base">
                                            <p:cTn id="61" dur="500" fill="hold"/>
                                            <p:tgtEl>
                                              <p:spTgt spid="61"/>
                                            </p:tgtEl>
                                            <p:attrNameLst>
                                              <p:attrName>ppt_x</p:attrName>
                                            </p:attrNameLst>
                                          </p:cBhvr>
                                          <p:tavLst>
                                            <p:tav tm="0">
                                              <p:val>
                                                <p:strVal val="#ppt_x"/>
                                              </p:val>
                                            </p:tav>
                                            <p:tav tm="100000">
                                              <p:val>
                                                <p:strVal val="#ppt_x"/>
                                              </p:val>
                                            </p:tav>
                                          </p:tavLst>
                                        </p:anim>
                                        <p:anim calcmode="lin" valueType="num">
                                          <p:cBhvr additive="base">
                                            <p:cTn id="62" dur="500" fill="hold"/>
                                            <p:tgtEl>
                                              <p:spTgt spid="61"/>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024"/>
                                            </p:tgtEl>
                                            <p:attrNameLst>
                                              <p:attrName>style.visibility</p:attrName>
                                            </p:attrNameLst>
                                          </p:cBhvr>
                                          <p:to>
                                            <p:strVal val="visible"/>
                                          </p:to>
                                        </p:set>
                                        <p:anim calcmode="lin" valueType="num">
                                          <p:cBhvr additive="base">
                                            <p:cTn id="65" dur="500" fill="hold"/>
                                            <p:tgtEl>
                                              <p:spTgt spid="1024"/>
                                            </p:tgtEl>
                                            <p:attrNameLst>
                                              <p:attrName>ppt_x</p:attrName>
                                            </p:attrNameLst>
                                          </p:cBhvr>
                                          <p:tavLst>
                                            <p:tav tm="0">
                                              <p:val>
                                                <p:strVal val="#ppt_x"/>
                                              </p:val>
                                            </p:tav>
                                            <p:tav tm="100000">
                                              <p:val>
                                                <p:strVal val="#ppt_x"/>
                                              </p:val>
                                            </p:tav>
                                          </p:tavLst>
                                        </p:anim>
                                        <p:anim calcmode="lin" valueType="num">
                                          <p:cBhvr additive="base">
                                            <p:cTn id="66" dur="500" fill="hold"/>
                                            <p:tgtEl>
                                              <p:spTgt spid="10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7" grpId="0"/>
          <p:bldP spid="47" grpId="0"/>
          <p:bldP spid="50" grpId="0"/>
          <p:bldP spid="62" grpId="0"/>
          <p:bldP spid="63" grpId="0"/>
          <p:bldP spid="1024"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56000">
              <a:schemeClr val="tx1"/>
            </a:gs>
            <a:gs pos="37000">
              <a:schemeClr val="tx1"/>
            </a:gs>
            <a:gs pos="0">
              <a:schemeClr val="tx1"/>
            </a:gs>
            <a:gs pos="74000">
              <a:schemeClr val="tx1"/>
            </a:gs>
            <a:gs pos="82000">
              <a:schemeClr val="tx1">
                <a:lumMod val="85000"/>
                <a:lumOff val="15000"/>
              </a:schemeClr>
            </a:gs>
            <a:gs pos="99000">
              <a:schemeClr val="bg2">
                <a:lumMod val="25000"/>
              </a:schemeClr>
            </a:gs>
          </a:gsLst>
          <a:lin ang="5400000" scaled="1"/>
        </a:gradFill>
        <a:effectLst/>
      </p:bgPr>
    </p:bg>
    <p:spTree>
      <p:nvGrpSpPr>
        <p:cNvPr id="1" name=""/>
        <p:cNvGrpSpPr/>
        <p:nvPr/>
      </p:nvGrpSpPr>
      <p:grpSpPr>
        <a:xfrm>
          <a:off x="0" y="0"/>
          <a:ext cx="0" cy="0"/>
          <a:chOff x="0" y="0"/>
          <a:chExt cx="0" cy="0"/>
        </a:xfrm>
      </p:grpSpPr>
      <p:pic>
        <p:nvPicPr>
          <p:cNvPr id="1026" name="Picture 2" descr="bottle int x hwbn">
            <a:extLst>
              <a:ext uri="{FF2B5EF4-FFF2-40B4-BE49-F238E27FC236}">
                <a16:creationId xmlns:a16="http://schemas.microsoft.com/office/drawing/2014/main" id="{4DDF9D65-CFF4-17F1-4A50-BCBCB1C89B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2104" y="1568803"/>
            <a:ext cx="2696431" cy="4179613"/>
          </a:xfrm>
          <a:prstGeom prst="rect">
            <a:avLst/>
          </a:prstGeom>
          <a:noFill/>
          <a:effectLst>
            <a:outerShdw blurRad="190500" dist="50800" dir="5400000" algn="ctr" rotWithShape="0">
              <a:schemeClr val="bg2">
                <a:lumMod val="75000"/>
                <a:alpha val="43000"/>
              </a:schemeClr>
            </a:outerShdw>
          </a:effectLst>
          <a:extLst>
            <a:ext uri="{909E8E84-426E-40DD-AFC4-6F175D3DCCD1}">
              <a14:hiddenFill xmlns:a14="http://schemas.microsoft.com/office/drawing/2010/main">
                <a:solidFill>
                  <a:srgbClr val="FFFFFF"/>
                </a:solidFill>
              </a14:hiddenFill>
            </a:ext>
          </a:extLst>
        </p:spPr>
      </p:pic>
      <p:sp>
        <p:nvSpPr>
          <p:cNvPr id="9" name="Circle: Hollow 8">
            <a:extLst>
              <a:ext uri="{FF2B5EF4-FFF2-40B4-BE49-F238E27FC236}">
                <a16:creationId xmlns:a16="http://schemas.microsoft.com/office/drawing/2014/main" id="{0F5A7CBF-D194-889C-DEE0-319966F8BC2C}"/>
              </a:ext>
            </a:extLst>
          </p:cNvPr>
          <p:cNvSpPr/>
          <p:nvPr/>
        </p:nvSpPr>
        <p:spPr>
          <a:xfrm>
            <a:off x="-789531" y="-1824534"/>
            <a:ext cx="4037744" cy="4179613"/>
          </a:xfrm>
          <a:prstGeom prst="donut">
            <a:avLst>
              <a:gd name="adj" fmla="val 1984"/>
            </a:avLst>
          </a:prstGeom>
          <a:gradFill>
            <a:gsLst>
              <a:gs pos="37000">
                <a:schemeClr val="tx1"/>
              </a:gs>
              <a:gs pos="0">
                <a:schemeClr val="tx1"/>
              </a:gs>
              <a:gs pos="68000">
                <a:schemeClr val="tx1">
                  <a:lumMod val="65000"/>
                  <a:lumOff val="35000"/>
                </a:schemeClr>
              </a:gs>
              <a:gs pos="83000">
                <a:schemeClr val="tx1">
                  <a:lumMod val="95000"/>
                  <a:lumOff val="5000"/>
                </a:schemeClr>
              </a:gs>
              <a:gs pos="89000">
                <a:schemeClr val="bg2">
                  <a:lumMod val="2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ircle: Hollow 10">
            <a:extLst>
              <a:ext uri="{FF2B5EF4-FFF2-40B4-BE49-F238E27FC236}">
                <a16:creationId xmlns:a16="http://schemas.microsoft.com/office/drawing/2014/main" id="{A3238C8F-EBA6-FB97-EA14-7C12E4D26DD1}"/>
              </a:ext>
            </a:extLst>
          </p:cNvPr>
          <p:cNvSpPr/>
          <p:nvPr/>
        </p:nvSpPr>
        <p:spPr>
          <a:xfrm>
            <a:off x="-1090541" y="-1786038"/>
            <a:ext cx="4921322" cy="4613097"/>
          </a:xfrm>
          <a:prstGeom prst="donut">
            <a:avLst>
              <a:gd name="adj" fmla="val 3453"/>
            </a:avLst>
          </a:prstGeom>
          <a:gradFill>
            <a:gsLst>
              <a:gs pos="37000">
                <a:schemeClr val="tx1"/>
              </a:gs>
              <a:gs pos="0">
                <a:schemeClr val="tx1"/>
              </a:gs>
              <a:gs pos="74000">
                <a:schemeClr val="tx1">
                  <a:lumMod val="50000"/>
                  <a:lumOff val="50000"/>
                </a:schemeClr>
              </a:gs>
              <a:gs pos="83000">
                <a:schemeClr val="tx1">
                  <a:lumMod val="95000"/>
                  <a:lumOff val="5000"/>
                </a:schemeClr>
              </a:gs>
              <a:gs pos="100000">
                <a:schemeClr val="bg2">
                  <a:lumMod val="2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Graphic 13" descr="Crown with solid fill">
            <a:extLst>
              <a:ext uri="{FF2B5EF4-FFF2-40B4-BE49-F238E27FC236}">
                <a16:creationId xmlns:a16="http://schemas.microsoft.com/office/drawing/2014/main" id="{B84C5F1E-9E91-4B57-4E0C-6544684CDA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4054" y="344837"/>
            <a:ext cx="510283" cy="510283"/>
          </a:xfrm>
          <a:prstGeom prst="rect">
            <a:avLst/>
          </a:prstGeom>
        </p:spPr>
      </p:pic>
      <p:sp>
        <p:nvSpPr>
          <p:cNvPr id="15" name="TextBox 14">
            <a:extLst>
              <a:ext uri="{FF2B5EF4-FFF2-40B4-BE49-F238E27FC236}">
                <a16:creationId xmlns:a16="http://schemas.microsoft.com/office/drawing/2014/main" id="{CD742D1A-2659-0043-48C0-A696797862E0}"/>
              </a:ext>
            </a:extLst>
          </p:cNvPr>
          <p:cNvSpPr txBox="1"/>
          <p:nvPr/>
        </p:nvSpPr>
        <p:spPr>
          <a:xfrm>
            <a:off x="8005095" y="543021"/>
            <a:ext cx="2255177" cy="400110"/>
          </a:xfrm>
          <a:prstGeom prst="rect">
            <a:avLst/>
          </a:prstGeom>
          <a:noFill/>
          <a:ln>
            <a:solidFill>
              <a:srgbClr val="FFC000"/>
            </a:solidFill>
          </a:ln>
        </p:spPr>
        <p:txBody>
          <a:bodyPr wrap="square" rtlCol="0">
            <a:spAutoFit/>
          </a:bodyPr>
          <a:lstStyle/>
          <a:p>
            <a:r>
              <a:rPr lang="en-US" sz="2000">
                <a:solidFill>
                  <a:srgbClr val="FDB30F"/>
                </a:solidFill>
              </a:rPr>
              <a:t>THANK YOU!</a:t>
            </a:r>
          </a:p>
        </p:txBody>
      </p:sp>
      <p:sp>
        <p:nvSpPr>
          <p:cNvPr id="17" name="TextBox 16">
            <a:extLst>
              <a:ext uri="{FF2B5EF4-FFF2-40B4-BE49-F238E27FC236}">
                <a16:creationId xmlns:a16="http://schemas.microsoft.com/office/drawing/2014/main" id="{42346BFD-1B96-F7B9-55A3-33FDE63B45CC}"/>
              </a:ext>
            </a:extLst>
          </p:cNvPr>
          <p:cNvSpPr txBox="1"/>
          <p:nvPr/>
        </p:nvSpPr>
        <p:spPr>
          <a:xfrm>
            <a:off x="3082104" y="5785514"/>
            <a:ext cx="3087384" cy="400110"/>
          </a:xfrm>
          <a:prstGeom prst="rect">
            <a:avLst/>
          </a:prstGeom>
          <a:noFill/>
          <a:ln>
            <a:noFill/>
          </a:ln>
        </p:spPr>
        <p:txBody>
          <a:bodyPr wrap="square" rtlCol="0">
            <a:spAutoFit/>
          </a:bodyPr>
          <a:lstStyle/>
          <a:p>
            <a:r>
              <a:rPr lang="en-US" sz="2000">
                <a:solidFill>
                  <a:schemeClr val="bg2">
                    <a:lumMod val="90000"/>
                  </a:schemeClr>
                </a:solidFill>
              </a:rPr>
              <a:t>“Good, Better, Paulaner</a:t>
            </a:r>
            <a:r>
              <a:rPr lang="en-US">
                <a:solidFill>
                  <a:schemeClr val="bg2">
                    <a:lumMod val="90000"/>
                  </a:schemeClr>
                </a:solidFill>
              </a:rPr>
              <a:t>”</a:t>
            </a:r>
          </a:p>
        </p:txBody>
      </p:sp>
      <p:sp>
        <p:nvSpPr>
          <p:cNvPr id="18" name="TextBox 17">
            <a:extLst>
              <a:ext uri="{FF2B5EF4-FFF2-40B4-BE49-F238E27FC236}">
                <a16:creationId xmlns:a16="http://schemas.microsoft.com/office/drawing/2014/main" id="{D30802BE-8645-CA1A-38EA-B37DFD53E50D}"/>
              </a:ext>
            </a:extLst>
          </p:cNvPr>
          <p:cNvSpPr txBox="1"/>
          <p:nvPr/>
        </p:nvSpPr>
        <p:spPr>
          <a:xfrm>
            <a:off x="6286004" y="1446099"/>
            <a:ext cx="4155896" cy="3785652"/>
          </a:xfrm>
          <a:prstGeom prst="rect">
            <a:avLst/>
          </a:prstGeom>
          <a:noFill/>
          <a:ln>
            <a:noFill/>
          </a:ln>
        </p:spPr>
        <p:txBody>
          <a:bodyPr wrap="square" rtlCol="0">
            <a:spAutoFit/>
          </a:bodyPr>
          <a:lstStyle/>
          <a:p>
            <a:pPr algn="just"/>
            <a:r>
              <a:rPr lang="en-US" sz="2000">
                <a:solidFill>
                  <a:schemeClr val="bg1"/>
                </a:solidFill>
              </a:rPr>
              <a:t>GROUP MEMBERS:</a:t>
            </a:r>
          </a:p>
          <a:p>
            <a:pPr marL="285750" indent="-285750" algn="just">
              <a:buFont typeface="Arial" panose="020B0604020202020204" pitchFamily="34" charset="0"/>
              <a:buChar char="•"/>
            </a:pPr>
            <a:r>
              <a:rPr lang="en-US" sz="2000">
                <a:solidFill>
                  <a:schemeClr val="bg1"/>
                </a:solidFill>
              </a:rPr>
              <a:t>DAMLAR MINDA SCHEKINA</a:t>
            </a:r>
            <a:r>
              <a:rPr lang="en-US">
                <a:solidFill>
                  <a:schemeClr val="bg1"/>
                </a:solidFill>
              </a:rPr>
              <a:t> (1678924)</a:t>
            </a:r>
          </a:p>
          <a:p>
            <a:pPr marL="285750" indent="-285750" algn="just">
              <a:buFont typeface="Arial" panose="020B0604020202020204" pitchFamily="34" charset="0"/>
              <a:buChar char="•"/>
            </a:pPr>
            <a:r>
              <a:rPr lang="en-US">
                <a:solidFill>
                  <a:schemeClr val="bg1"/>
                </a:solidFill>
              </a:rPr>
              <a:t>TESSA VAN DEN BRINK </a:t>
            </a:r>
          </a:p>
          <a:p>
            <a:pPr algn="just"/>
            <a:r>
              <a:rPr lang="en-US">
                <a:solidFill>
                  <a:schemeClr val="bg1"/>
                </a:solidFill>
              </a:rPr>
              <a:t>       (2104954)</a:t>
            </a:r>
          </a:p>
          <a:p>
            <a:pPr marL="285750" indent="-285750" algn="just">
              <a:buFont typeface="Arial" panose="020B0604020202020204" pitchFamily="34" charset="0"/>
              <a:buChar char="•"/>
            </a:pPr>
            <a:r>
              <a:rPr lang="en-US" err="1">
                <a:solidFill>
                  <a:schemeClr val="bg1"/>
                </a:solidFill>
              </a:rPr>
              <a:t>Ghazy</a:t>
            </a:r>
            <a:r>
              <a:rPr lang="en-US">
                <a:solidFill>
                  <a:schemeClr val="bg1"/>
                </a:solidFill>
              </a:rPr>
              <a:t> </a:t>
            </a:r>
            <a:r>
              <a:rPr lang="en-US" err="1">
                <a:solidFill>
                  <a:schemeClr val="bg1"/>
                </a:solidFill>
              </a:rPr>
              <a:t>Danendra</a:t>
            </a:r>
            <a:r>
              <a:rPr lang="en-US">
                <a:solidFill>
                  <a:schemeClr val="bg1"/>
                </a:solidFill>
              </a:rPr>
              <a:t> Satyagraha (2101708)</a:t>
            </a:r>
          </a:p>
          <a:p>
            <a:pPr marL="285750" indent="-285750" algn="just">
              <a:buFont typeface="Arial" panose="020B0604020202020204" pitchFamily="34" charset="0"/>
              <a:buChar char="•"/>
            </a:pPr>
            <a:r>
              <a:rPr lang="en-US">
                <a:solidFill>
                  <a:schemeClr val="bg1"/>
                </a:solidFill>
              </a:rPr>
              <a:t>Julia </a:t>
            </a:r>
            <a:r>
              <a:rPr lang="en-US" err="1">
                <a:solidFill>
                  <a:schemeClr val="bg1"/>
                </a:solidFill>
              </a:rPr>
              <a:t>Aalberts</a:t>
            </a:r>
            <a:r>
              <a:rPr lang="en-US">
                <a:solidFill>
                  <a:schemeClr val="bg1"/>
                </a:solidFill>
              </a:rPr>
              <a:t> </a:t>
            </a:r>
          </a:p>
          <a:p>
            <a:pPr algn="just"/>
            <a:r>
              <a:rPr lang="en-US">
                <a:solidFill>
                  <a:schemeClr val="bg1"/>
                </a:solidFill>
              </a:rPr>
              <a:t>       (2113653</a:t>
            </a:r>
          </a:p>
          <a:p>
            <a:pPr marL="285750" indent="-285750" algn="just">
              <a:buFont typeface="Arial" panose="020B0604020202020204" pitchFamily="34" charset="0"/>
              <a:buChar char="•"/>
            </a:pPr>
            <a:r>
              <a:rPr lang="en-US">
                <a:solidFill>
                  <a:schemeClr val="bg1"/>
                </a:solidFill>
              </a:rPr>
              <a:t>Tim </a:t>
            </a:r>
            <a:r>
              <a:rPr lang="en-US" err="1">
                <a:solidFill>
                  <a:schemeClr val="bg1"/>
                </a:solidFill>
              </a:rPr>
              <a:t>Schussel</a:t>
            </a:r>
            <a:endParaRPr lang="en-US">
              <a:solidFill>
                <a:schemeClr val="bg1"/>
              </a:solidFill>
            </a:endParaRPr>
          </a:p>
          <a:p>
            <a:pPr algn="just"/>
            <a:endParaRPr lang="en-US">
              <a:solidFill>
                <a:schemeClr val="bg1"/>
              </a:solidFill>
            </a:endParaRPr>
          </a:p>
          <a:p>
            <a:pPr marL="285750" indent="-285750" algn="just">
              <a:buFont typeface="Arial" panose="020B0604020202020204" pitchFamily="34" charset="0"/>
              <a:buChar char="•"/>
            </a:pPr>
            <a:endParaRPr lang="en-US">
              <a:solidFill>
                <a:schemeClr val="bg1"/>
              </a:solidFill>
            </a:endParaRPr>
          </a:p>
          <a:p>
            <a:pPr marL="285750" indent="-285750" algn="just">
              <a:buFont typeface="Arial" panose="020B0604020202020204" pitchFamily="34" charset="0"/>
              <a:buChar char="•"/>
            </a:pPr>
            <a:endParaRPr lang="en-US" sz="2000">
              <a:solidFill>
                <a:schemeClr val="bg1"/>
              </a:solidFill>
            </a:endParaRPr>
          </a:p>
        </p:txBody>
      </p:sp>
      <p:sp>
        <p:nvSpPr>
          <p:cNvPr id="19" name="Circle: Hollow 18">
            <a:extLst>
              <a:ext uri="{FF2B5EF4-FFF2-40B4-BE49-F238E27FC236}">
                <a16:creationId xmlns:a16="http://schemas.microsoft.com/office/drawing/2014/main" id="{2716D9FB-CDB7-DC84-F45E-BEC4AEFD13AC}"/>
              </a:ext>
            </a:extLst>
          </p:cNvPr>
          <p:cNvSpPr/>
          <p:nvPr/>
        </p:nvSpPr>
        <p:spPr>
          <a:xfrm rot="2634373">
            <a:off x="9887735" y="4369741"/>
            <a:ext cx="4921322" cy="4613097"/>
          </a:xfrm>
          <a:prstGeom prst="donut">
            <a:avLst>
              <a:gd name="adj" fmla="val 1984"/>
            </a:avLst>
          </a:prstGeom>
          <a:gradFill>
            <a:gsLst>
              <a:gs pos="37000">
                <a:schemeClr val="tx1">
                  <a:lumMod val="75000"/>
                  <a:lumOff val="25000"/>
                </a:schemeClr>
              </a:gs>
              <a:gs pos="0">
                <a:schemeClr val="tx1"/>
              </a:gs>
              <a:gs pos="74000">
                <a:schemeClr val="tx1">
                  <a:lumMod val="50000"/>
                  <a:lumOff val="50000"/>
                </a:schemeClr>
              </a:gs>
              <a:gs pos="56000">
                <a:schemeClr val="tx1">
                  <a:lumMod val="95000"/>
                  <a:lumOff val="5000"/>
                </a:schemeClr>
              </a:gs>
              <a:gs pos="100000">
                <a:schemeClr val="bg2">
                  <a:lumMod val="2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ircle: Hollow 19">
            <a:extLst>
              <a:ext uri="{FF2B5EF4-FFF2-40B4-BE49-F238E27FC236}">
                <a16:creationId xmlns:a16="http://schemas.microsoft.com/office/drawing/2014/main" id="{6C5DACC6-48D0-5F8B-56FE-B0F34E356F8A}"/>
              </a:ext>
            </a:extLst>
          </p:cNvPr>
          <p:cNvSpPr/>
          <p:nvPr/>
        </p:nvSpPr>
        <p:spPr>
          <a:xfrm rot="6167704">
            <a:off x="9135991" y="4014341"/>
            <a:ext cx="4921322" cy="4613097"/>
          </a:xfrm>
          <a:prstGeom prst="donut">
            <a:avLst>
              <a:gd name="adj" fmla="val 4074"/>
            </a:avLst>
          </a:prstGeom>
          <a:gradFill>
            <a:gsLst>
              <a:gs pos="37000">
                <a:schemeClr val="tx1"/>
              </a:gs>
              <a:gs pos="0">
                <a:schemeClr val="tx1"/>
              </a:gs>
              <a:gs pos="74000">
                <a:schemeClr val="tx1">
                  <a:lumMod val="50000"/>
                  <a:lumOff val="50000"/>
                </a:schemeClr>
              </a:gs>
              <a:gs pos="83000">
                <a:schemeClr val="tx1">
                  <a:lumMod val="95000"/>
                  <a:lumOff val="5000"/>
                </a:schemeClr>
              </a:gs>
              <a:gs pos="100000">
                <a:schemeClr val="bg2">
                  <a:lumMod val="2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C9C9400C-6659-CF7D-2BAA-25B286E08A3C}"/>
              </a:ext>
            </a:extLst>
          </p:cNvPr>
          <p:cNvSpPr txBox="1"/>
          <p:nvPr/>
        </p:nvSpPr>
        <p:spPr>
          <a:xfrm>
            <a:off x="408684" y="855120"/>
            <a:ext cx="2232916" cy="400110"/>
          </a:xfrm>
          <a:prstGeom prst="rect">
            <a:avLst/>
          </a:prstGeom>
          <a:noFill/>
          <a:ln>
            <a:noFill/>
          </a:ln>
        </p:spPr>
        <p:txBody>
          <a:bodyPr wrap="square" rtlCol="0">
            <a:spAutoFit/>
          </a:bodyPr>
          <a:lstStyle/>
          <a:p>
            <a:r>
              <a:rPr lang="en-US" sz="2000">
                <a:solidFill>
                  <a:schemeClr val="bg2">
                    <a:lumMod val="90000"/>
                  </a:schemeClr>
                </a:solidFill>
              </a:rPr>
              <a:t>GROUPE 3</a:t>
            </a:r>
            <a:endParaRPr lang="en-US">
              <a:solidFill>
                <a:schemeClr val="bg2">
                  <a:lumMod val="90000"/>
                </a:schemeClr>
              </a:solidFill>
            </a:endParaRPr>
          </a:p>
        </p:txBody>
      </p:sp>
      <p:sp>
        <p:nvSpPr>
          <p:cNvPr id="22" name="Arrow: Chevron 21">
            <a:extLst>
              <a:ext uri="{FF2B5EF4-FFF2-40B4-BE49-F238E27FC236}">
                <a16:creationId xmlns:a16="http://schemas.microsoft.com/office/drawing/2014/main" id="{C9492C73-5B3E-78C2-CAE4-C2DC6481F876}"/>
              </a:ext>
            </a:extLst>
          </p:cNvPr>
          <p:cNvSpPr/>
          <p:nvPr/>
        </p:nvSpPr>
        <p:spPr>
          <a:xfrm rot="16200000">
            <a:off x="11226884" y="2995613"/>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ircle: Hollow 30">
            <a:extLst>
              <a:ext uri="{FF2B5EF4-FFF2-40B4-BE49-F238E27FC236}">
                <a16:creationId xmlns:a16="http://schemas.microsoft.com/office/drawing/2014/main" id="{04067A9A-871B-4D0D-1572-9D0530D8A9EA}"/>
              </a:ext>
            </a:extLst>
          </p:cNvPr>
          <p:cNvSpPr/>
          <p:nvPr/>
        </p:nvSpPr>
        <p:spPr>
          <a:xfrm>
            <a:off x="8550863" y="4171928"/>
            <a:ext cx="99142" cy="85126"/>
          </a:xfrm>
          <a:prstGeom prst="donut">
            <a:avLst>
              <a:gd name="adj" fmla="val 0"/>
            </a:avLst>
          </a:prstGeom>
          <a:solidFill>
            <a:schemeClr val="bg1">
              <a:lumMod val="50000"/>
            </a:schemeClr>
          </a:solidFill>
          <a:ln>
            <a:solidFill>
              <a:schemeClr val="bg2">
                <a:lumMod val="90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3" name="Group 42">
            <a:extLst>
              <a:ext uri="{FF2B5EF4-FFF2-40B4-BE49-F238E27FC236}">
                <a16:creationId xmlns:a16="http://schemas.microsoft.com/office/drawing/2014/main" id="{3AFB3823-A05C-5A03-34F7-DC389AD7CB96}"/>
              </a:ext>
            </a:extLst>
          </p:cNvPr>
          <p:cNvGrpSpPr/>
          <p:nvPr/>
        </p:nvGrpSpPr>
        <p:grpSpPr>
          <a:xfrm>
            <a:off x="11199572" y="-90409"/>
            <a:ext cx="788486" cy="3390413"/>
            <a:chOff x="11199572" y="-90409"/>
            <a:chExt cx="788486" cy="3390413"/>
          </a:xfrm>
        </p:grpSpPr>
        <p:sp>
          <p:nvSpPr>
            <p:cNvPr id="25" name="Arrow: Chevron 24">
              <a:extLst>
                <a:ext uri="{FF2B5EF4-FFF2-40B4-BE49-F238E27FC236}">
                  <a16:creationId xmlns:a16="http://schemas.microsoft.com/office/drawing/2014/main" id="{481ABB57-93D0-3ABF-EB1E-A3A69E526C38}"/>
                </a:ext>
              </a:extLst>
            </p:cNvPr>
            <p:cNvSpPr/>
            <p:nvPr/>
          </p:nvSpPr>
          <p:spPr>
            <a:xfrm rot="16200000">
              <a:off x="11232558" y="2544504"/>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2" name="Group 41">
              <a:extLst>
                <a:ext uri="{FF2B5EF4-FFF2-40B4-BE49-F238E27FC236}">
                  <a16:creationId xmlns:a16="http://schemas.microsoft.com/office/drawing/2014/main" id="{DF341661-CB7B-419B-B9DC-8956382ACEDD}"/>
                </a:ext>
              </a:extLst>
            </p:cNvPr>
            <p:cNvGrpSpPr/>
            <p:nvPr/>
          </p:nvGrpSpPr>
          <p:grpSpPr>
            <a:xfrm>
              <a:off x="11199572" y="-90409"/>
              <a:ext cx="788486" cy="2958618"/>
              <a:chOff x="11199572" y="-90409"/>
              <a:chExt cx="788486" cy="2958618"/>
            </a:xfrm>
          </p:grpSpPr>
          <p:sp>
            <p:nvSpPr>
              <p:cNvPr id="26" name="Arrow: Chevron 25">
                <a:extLst>
                  <a:ext uri="{FF2B5EF4-FFF2-40B4-BE49-F238E27FC236}">
                    <a16:creationId xmlns:a16="http://schemas.microsoft.com/office/drawing/2014/main" id="{36BB7B54-30A4-6C30-EEE5-9F9972BB7822}"/>
                  </a:ext>
                </a:extLst>
              </p:cNvPr>
              <p:cNvSpPr/>
              <p:nvPr/>
            </p:nvSpPr>
            <p:spPr>
              <a:xfrm rot="16200000">
                <a:off x="11232558" y="2112709"/>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Arrow: Chevron 26">
                <a:extLst>
                  <a:ext uri="{FF2B5EF4-FFF2-40B4-BE49-F238E27FC236}">
                    <a16:creationId xmlns:a16="http://schemas.microsoft.com/office/drawing/2014/main" id="{4862B3D9-A056-6483-23D6-2112C1C6CC67}"/>
                  </a:ext>
                </a:extLst>
              </p:cNvPr>
              <p:cNvSpPr/>
              <p:nvPr/>
            </p:nvSpPr>
            <p:spPr>
              <a:xfrm rot="16200000">
                <a:off x="11232558" y="1687309"/>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Arrow: Chevron 27">
                <a:extLst>
                  <a:ext uri="{FF2B5EF4-FFF2-40B4-BE49-F238E27FC236}">
                    <a16:creationId xmlns:a16="http://schemas.microsoft.com/office/drawing/2014/main" id="{D5C5D58B-BD03-C4AF-6872-D255B14A8D12}"/>
                  </a:ext>
                </a:extLst>
              </p:cNvPr>
              <p:cNvSpPr/>
              <p:nvPr/>
            </p:nvSpPr>
            <p:spPr>
              <a:xfrm rot="16200000">
                <a:off x="11232558" y="1221111"/>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a:extLst>
                  <a:ext uri="{FF2B5EF4-FFF2-40B4-BE49-F238E27FC236}">
                    <a16:creationId xmlns:a16="http://schemas.microsoft.com/office/drawing/2014/main" id="{8EA48EEB-6DD7-BFBD-9C94-952A6D2C0A49}"/>
                  </a:ext>
                </a:extLst>
              </p:cNvPr>
              <p:cNvSpPr/>
              <p:nvPr/>
            </p:nvSpPr>
            <p:spPr>
              <a:xfrm rot="16200000">
                <a:off x="11232558" y="763070"/>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hevron 29">
                <a:extLst>
                  <a:ext uri="{FF2B5EF4-FFF2-40B4-BE49-F238E27FC236}">
                    <a16:creationId xmlns:a16="http://schemas.microsoft.com/office/drawing/2014/main" id="{6AE187E7-B870-EBA5-D6A6-14161C10E114}"/>
                  </a:ext>
                </a:extLst>
              </p:cNvPr>
              <p:cNvSpPr/>
              <p:nvPr/>
            </p:nvSpPr>
            <p:spPr>
              <a:xfrm rot="16200000">
                <a:off x="11232558" y="310876"/>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Arrow: Chevron 31">
                <a:extLst>
                  <a:ext uri="{FF2B5EF4-FFF2-40B4-BE49-F238E27FC236}">
                    <a16:creationId xmlns:a16="http://schemas.microsoft.com/office/drawing/2014/main" id="{A494B715-9A2E-B1C5-B35B-CF56392F6453}"/>
                  </a:ext>
                </a:extLst>
              </p:cNvPr>
              <p:cNvSpPr/>
              <p:nvPr/>
            </p:nvSpPr>
            <p:spPr>
              <a:xfrm rot="16200000">
                <a:off x="11226884" y="-117721"/>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33" name="Circle: Hollow 32">
            <a:extLst>
              <a:ext uri="{FF2B5EF4-FFF2-40B4-BE49-F238E27FC236}">
                <a16:creationId xmlns:a16="http://schemas.microsoft.com/office/drawing/2014/main" id="{6A276DE8-D6F2-4CC2-5E2C-050502457C71}"/>
              </a:ext>
            </a:extLst>
          </p:cNvPr>
          <p:cNvSpPr/>
          <p:nvPr/>
        </p:nvSpPr>
        <p:spPr>
          <a:xfrm>
            <a:off x="7594313" y="722199"/>
            <a:ext cx="410782" cy="431898"/>
          </a:xfrm>
          <a:prstGeom prst="donut">
            <a:avLst>
              <a:gd name="adj" fmla="val 0"/>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bg2">
                <a:lumMod val="25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ircle: Hollow 33">
            <a:extLst>
              <a:ext uri="{FF2B5EF4-FFF2-40B4-BE49-F238E27FC236}">
                <a16:creationId xmlns:a16="http://schemas.microsoft.com/office/drawing/2014/main" id="{9123A25D-8DF1-3FF6-8DFC-29FA9DA575AE}"/>
              </a:ext>
            </a:extLst>
          </p:cNvPr>
          <p:cNvSpPr/>
          <p:nvPr/>
        </p:nvSpPr>
        <p:spPr>
          <a:xfrm>
            <a:off x="7985632" y="876521"/>
            <a:ext cx="181823" cy="189855"/>
          </a:xfrm>
          <a:prstGeom prst="donut">
            <a:avLst>
              <a:gd name="adj" fmla="val 0"/>
            </a:avLst>
          </a:prstGeom>
          <a:solidFill>
            <a:schemeClr val="bg1">
              <a:lumMod val="50000"/>
            </a:schemeClr>
          </a:solidFill>
          <a:ln>
            <a:solidFill>
              <a:schemeClr val="bg2">
                <a:lumMod val="90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Circle: Hollow 34">
            <a:extLst>
              <a:ext uri="{FF2B5EF4-FFF2-40B4-BE49-F238E27FC236}">
                <a16:creationId xmlns:a16="http://schemas.microsoft.com/office/drawing/2014/main" id="{44582CB3-0B96-1151-8AEC-B676553D1C48}"/>
              </a:ext>
            </a:extLst>
          </p:cNvPr>
          <p:cNvSpPr/>
          <p:nvPr/>
        </p:nvSpPr>
        <p:spPr>
          <a:xfrm>
            <a:off x="3997505" y="1109584"/>
            <a:ext cx="237144" cy="222066"/>
          </a:xfrm>
          <a:prstGeom prst="donut">
            <a:avLst>
              <a:gd name="adj" fmla="val 0"/>
            </a:avLst>
          </a:prstGeom>
          <a:solidFill>
            <a:schemeClr val="bg1">
              <a:lumMod val="50000"/>
            </a:schemeClr>
          </a:solidFill>
          <a:ln>
            <a:solidFill>
              <a:schemeClr val="bg2">
                <a:lumMod val="90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Circle: Hollow 35">
            <a:extLst>
              <a:ext uri="{FF2B5EF4-FFF2-40B4-BE49-F238E27FC236}">
                <a16:creationId xmlns:a16="http://schemas.microsoft.com/office/drawing/2014/main" id="{B15C79DB-695D-71E9-1C4E-7F9E6FC96868}"/>
              </a:ext>
            </a:extLst>
          </p:cNvPr>
          <p:cNvSpPr/>
          <p:nvPr/>
        </p:nvSpPr>
        <p:spPr>
          <a:xfrm>
            <a:off x="4897882" y="4461177"/>
            <a:ext cx="304433" cy="341642"/>
          </a:xfrm>
          <a:prstGeom prst="donut">
            <a:avLst>
              <a:gd name="adj" fmla="val 0"/>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bg2">
                <a:lumMod val="25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Circle: Hollow 36">
            <a:extLst>
              <a:ext uri="{FF2B5EF4-FFF2-40B4-BE49-F238E27FC236}">
                <a16:creationId xmlns:a16="http://schemas.microsoft.com/office/drawing/2014/main" id="{798F74ED-8218-F8AD-1386-4FDA1DF89214}"/>
              </a:ext>
            </a:extLst>
          </p:cNvPr>
          <p:cNvSpPr/>
          <p:nvPr/>
        </p:nvSpPr>
        <p:spPr>
          <a:xfrm>
            <a:off x="10438467" y="2206402"/>
            <a:ext cx="383413" cy="382217"/>
          </a:xfrm>
          <a:prstGeom prst="donut">
            <a:avLst>
              <a:gd name="adj" fmla="val 0"/>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bg2">
                <a:lumMod val="25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Circle: Hollow 38">
            <a:extLst>
              <a:ext uri="{FF2B5EF4-FFF2-40B4-BE49-F238E27FC236}">
                <a16:creationId xmlns:a16="http://schemas.microsoft.com/office/drawing/2014/main" id="{B313412B-CD23-6AA8-B69B-B1639AA7754F}"/>
              </a:ext>
            </a:extLst>
          </p:cNvPr>
          <p:cNvSpPr/>
          <p:nvPr/>
        </p:nvSpPr>
        <p:spPr>
          <a:xfrm>
            <a:off x="8650005" y="4119239"/>
            <a:ext cx="198871" cy="202381"/>
          </a:xfrm>
          <a:prstGeom prst="donut">
            <a:avLst>
              <a:gd name="adj" fmla="val 0"/>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bg2">
                <a:lumMod val="25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Circle: Hollow 39">
            <a:extLst>
              <a:ext uri="{FF2B5EF4-FFF2-40B4-BE49-F238E27FC236}">
                <a16:creationId xmlns:a16="http://schemas.microsoft.com/office/drawing/2014/main" id="{EA77A0CC-5FD5-CE25-A1EA-9EFF3C055DA0}"/>
              </a:ext>
            </a:extLst>
          </p:cNvPr>
          <p:cNvSpPr/>
          <p:nvPr/>
        </p:nvSpPr>
        <p:spPr>
          <a:xfrm>
            <a:off x="5529423" y="2806902"/>
            <a:ext cx="60343" cy="61307"/>
          </a:xfrm>
          <a:prstGeom prst="donut">
            <a:avLst>
              <a:gd name="adj" fmla="val 0"/>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bg2">
                <a:lumMod val="25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Circle: Hollow 40">
            <a:extLst>
              <a:ext uri="{FF2B5EF4-FFF2-40B4-BE49-F238E27FC236}">
                <a16:creationId xmlns:a16="http://schemas.microsoft.com/office/drawing/2014/main" id="{6D5703F9-0333-15E2-B1BF-B3961369F1D0}"/>
              </a:ext>
            </a:extLst>
          </p:cNvPr>
          <p:cNvSpPr/>
          <p:nvPr/>
        </p:nvSpPr>
        <p:spPr>
          <a:xfrm>
            <a:off x="10415607" y="554259"/>
            <a:ext cx="45719" cy="45719"/>
          </a:xfrm>
          <a:prstGeom prst="donut">
            <a:avLst>
              <a:gd name="adj" fmla="val 0"/>
            </a:avLst>
          </a:prstGeom>
          <a:solidFill>
            <a:schemeClr val="bg1">
              <a:lumMod val="50000"/>
            </a:schemeClr>
          </a:solidFill>
          <a:ln>
            <a:solidFill>
              <a:schemeClr val="bg2">
                <a:lumMod val="90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1920386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12000" fill="hold" nodeType="afterEffect" p14:presetBounceEnd="40000">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14:bounceEnd="40000">
                                          <p:cBhvr additive="base">
                                            <p:cTn id="7" dur="500" fill="hold"/>
                                            <p:tgtEl>
                                              <p:spTgt spid="1026"/>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102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par>
                              <p:cTn id="23" fill="hold">
                                <p:stCondLst>
                                  <p:cond delay="1500"/>
                                </p:stCondLst>
                                <p:childTnLst>
                                  <p:par>
                                    <p:cTn id="24" presetID="2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par>
                              <p:cTn id="38" fill="hold">
                                <p:stCondLst>
                                  <p:cond delay="3000"/>
                                </p:stCondLst>
                                <p:childTnLst>
                                  <p:par>
                                    <p:cTn id="39" presetID="2" presetClass="entr" presetSubtype="1" accel="6000" fill="hold" nodeType="afterEffect" p14:presetBounceEnd="40000">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14:bounceEnd="40000">
                                          <p:cBhvr additive="base">
                                            <p:cTn id="41" dur="500" fill="hold"/>
                                            <p:tgtEl>
                                              <p:spTgt spid="14"/>
                                            </p:tgtEl>
                                            <p:attrNameLst>
                                              <p:attrName>ppt_x</p:attrName>
                                            </p:attrNameLst>
                                          </p:cBhvr>
                                          <p:tavLst>
                                            <p:tav tm="0">
                                              <p:val>
                                                <p:strVal val="#ppt_x"/>
                                              </p:val>
                                            </p:tav>
                                            <p:tav tm="100000">
                                              <p:val>
                                                <p:strVal val="#ppt_x"/>
                                              </p:val>
                                            </p:tav>
                                          </p:tavLst>
                                        </p:anim>
                                        <p:anim calcmode="lin" valueType="num" p14:bounceEnd="40000">
                                          <p:cBhvr additive="base">
                                            <p:cTn id="42" dur="500" fill="hold"/>
                                            <p:tgtEl>
                                              <p:spTgt spid="14"/>
                                            </p:tgtEl>
                                            <p:attrNameLst>
                                              <p:attrName>ppt_y</p:attrName>
                                            </p:attrNameLst>
                                          </p:cBhvr>
                                          <p:tavLst>
                                            <p:tav tm="0">
                                              <p:val>
                                                <p:strVal val="0-#ppt_h/2"/>
                                              </p:val>
                                            </p:tav>
                                            <p:tav tm="100000">
                                              <p:val>
                                                <p:strVal val="#ppt_y"/>
                                              </p:val>
                                            </p:tav>
                                          </p:tavLst>
                                        </p:anim>
                                      </p:childTnLst>
                                    </p:cTn>
                                  </p:par>
                                  <p:par>
                                    <p:cTn id="43" presetID="10"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5" grpId="0" animBg="1"/>
          <p:bldP spid="17" grpId="0"/>
          <p:bldP spid="18" grpId="0"/>
          <p:bldP spid="19" grpId="0" animBg="1"/>
          <p:bldP spid="20" grpId="0" animBg="1"/>
          <p:bldP spid="21" grpId="0"/>
          <p:bldP spid="2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1200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par>
                              <p:cTn id="23" fill="hold">
                                <p:stCondLst>
                                  <p:cond delay="1500"/>
                                </p:stCondLst>
                                <p:childTnLst>
                                  <p:par>
                                    <p:cTn id="24" presetID="2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par>
                              <p:cTn id="38" fill="hold">
                                <p:stCondLst>
                                  <p:cond delay="3000"/>
                                </p:stCondLst>
                                <p:childTnLst>
                                  <p:par>
                                    <p:cTn id="39" presetID="2" presetClass="entr" presetSubtype="1" accel="6000"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par>
                                    <p:cTn id="43" presetID="10"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5" grpId="0" animBg="1"/>
          <p:bldP spid="17" grpId="0"/>
          <p:bldP spid="18" grpId="0"/>
          <p:bldP spid="19" grpId="0" animBg="1"/>
          <p:bldP spid="20" grpId="0" animBg="1"/>
          <p:bldP spid="21" grpId="0"/>
          <p:bldP spid="22"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56000">
              <a:schemeClr val="tx1"/>
            </a:gs>
            <a:gs pos="37000">
              <a:schemeClr val="tx1"/>
            </a:gs>
            <a:gs pos="0">
              <a:schemeClr val="tx1"/>
            </a:gs>
            <a:gs pos="74000">
              <a:schemeClr val="tx1"/>
            </a:gs>
            <a:gs pos="82000">
              <a:schemeClr val="tx1">
                <a:lumMod val="85000"/>
                <a:lumOff val="15000"/>
              </a:schemeClr>
            </a:gs>
            <a:gs pos="99000">
              <a:schemeClr val="bg2">
                <a:lumMod val="25000"/>
              </a:schemeClr>
            </a:gs>
          </a:gsLst>
          <a:lin ang="5400000" scaled="1"/>
        </a:gradFill>
        <a:effectLst/>
      </p:bgPr>
    </p:bg>
    <p:spTree>
      <p:nvGrpSpPr>
        <p:cNvPr id="1" name=""/>
        <p:cNvGrpSpPr/>
        <p:nvPr/>
      </p:nvGrpSpPr>
      <p:grpSpPr>
        <a:xfrm>
          <a:off x="0" y="0"/>
          <a:ext cx="0" cy="0"/>
          <a:chOff x="0" y="0"/>
          <a:chExt cx="0" cy="0"/>
        </a:xfrm>
      </p:grpSpPr>
      <p:pic>
        <p:nvPicPr>
          <p:cNvPr id="1026" name="Picture 2" descr="bottle int x hwbn">
            <a:extLst>
              <a:ext uri="{FF2B5EF4-FFF2-40B4-BE49-F238E27FC236}">
                <a16:creationId xmlns:a16="http://schemas.microsoft.com/office/drawing/2014/main" id="{4DDF9D65-CFF4-17F1-4A50-BCBCB1C89B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8082" y="1128762"/>
            <a:ext cx="3029466" cy="4695835"/>
          </a:xfrm>
          <a:prstGeom prst="rect">
            <a:avLst/>
          </a:prstGeom>
          <a:noFill/>
          <a:effectLst>
            <a:outerShdw blurRad="190500" dist="50800" dir="5400000" algn="ctr" rotWithShape="0">
              <a:schemeClr val="bg2">
                <a:lumMod val="75000"/>
                <a:alpha val="43000"/>
              </a:schemeClr>
            </a:outerShdw>
          </a:effectLst>
          <a:extLst>
            <a:ext uri="{909E8E84-426E-40DD-AFC4-6F175D3DCCD1}">
              <a14:hiddenFill xmlns:a14="http://schemas.microsoft.com/office/drawing/2010/main">
                <a:solidFill>
                  <a:srgbClr val="FFFFFF"/>
                </a:solidFill>
              </a14:hiddenFill>
            </a:ext>
          </a:extLst>
        </p:spPr>
      </p:pic>
      <p:sp>
        <p:nvSpPr>
          <p:cNvPr id="9" name="Circle: Hollow 8">
            <a:extLst>
              <a:ext uri="{FF2B5EF4-FFF2-40B4-BE49-F238E27FC236}">
                <a16:creationId xmlns:a16="http://schemas.microsoft.com/office/drawing/2014/main" id="{0F5A7CBF-D194-889C-DEE0-319966F8BC2C}"/>
              </a:ext>
            </a:extLst>
          </p:cNvPr>
          <p:cNvSpPr/>
          <p:nvPr/>
        </p:nvSpPr>
        <p:spPr>
          <a:xfrm rot="1223592">
            <a:off x="-2214531" y="-3208165"/>
            <a:ext cx="4037744" cy="4179613"/>
          </a:xfrm>
          <a:prstGeom prst="donut">
            <a:avLst>
              <a:gd name="adj" fmla="val 1984"/>
            </a:avLst>
          </a:prstGeom>
          <a:gradFill>
            <a:gsLst>
              <a:gs pos="37000">
                <a:schemeClr val="tx1"/>
              </a:gs>
              <a:gs pos="0">
                <a:schemeClr val="tx1"/>
              </a:gs>
              <a:gs pos="68000">
                <a:schemeClr val="tx1">
                  <a:lumMod val="65000"/>
                  <a:lumOff val="35000"/>
                </a:schemeClr>
              </a:gs>
              <a:gs pos="83000">
                <a:schemeClr val="tx1">
                  <a:lumMod val="95000"/>
                  <a:lumOff val="5000"/>
                </a:schemeClr>
              </a:gs>
              <a:gs pos="89000">
                <a:schemeClr val="bg2">
                  <a:lumMod val="2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ircle: Hollow 10">
            <a:extLst>
              <a:ext uri="{FF2B5EF4-FFF2-40B4-BE49-F238E27FC236}">
                <a16:creationId xmlns:a16="http://schemas.microsoft.com/office/drawing/2014/main" id="{A3238C8F-EBA6-FB97-EA14-7C12E4D26DD1}"/>
              </a:ext>
            </a:extLst>
          </p:cNvPr>
          <p:cNvSpPr/>
          <p:nvPr/>
        </p:nvSpPr>
        <p:spPr>
          <a:xfrm rot="889257">
            <a:off x="-2595511" y="-3333509"/>
            <a:ext cx="4921322" cy="4613097"/>
          </a:xfrm>
          <a:prstGeom prst="donut">
            <a:avLst>
              <a:gd name="adj" fmla="val 3453"/>
            </a:avLst>
          </a:prstGeom>
          <a:gradFill>
            <a:gsLst>
              <a:gs pos="37000">
                <a:schemeClr val="tx1"/>
              </a:gs>
              <a:gs pos="0">
                <a:schemeClr val="tx1"/>
              </a:gs>
              <a:gs pos="74000">
                <a:schemeClr val="tx1">
                  <a:lumMod val="50000"/>
                  <a:lumOff val="50000"/>
                </a:schemeClr>
              </a:gs>
              <a:gs pos="83000">
                <a:schemeClr val="tx1">
                  <a:lumMod val="95000"/>
                  <a:lumOff val="5000"/>
                </a:schemeClr>
              </a:gs>
              <a:gs pos="100000">
                <a:schemeClr val="bg2">
                  <a:lumMod val="2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a:extLst>
              <a:ext uri="{FF2B5EF4-FFF2-40B4-BE49-F238E27FC236}">
                <a16:creationId xmlns:a16="http://schemas.microsoft.com/office/drawing/2014/main" id="{CD742D1A-2659-0043-48C0-A696797862E0}"/>
              </a:ext>
            </a:extLst>
          </p:cNvPr>
          <p:cNvSpPr txBox="1"/>
          <p:nvPr/>
        </p:nvSpPr>
        <p:spPr>
          <a:xfrm>
            <a:off x="0" y="577118"/>
            <a:ext cx="3400958" cy="400110"/>
          </a:xfrm>
          <a:prstGeom prst="rect">
            <a:avLst/>
          </a:prstGeom>
          <a:noFill/>
          <a:ln>
            <a:solidFill>
              <a:srgbClr val="FFC000"/>
            </a:solidFill>
          </a:ln>
        </p:spPr>
        <p:txBody>
          <a:bodyPr wrap="square" rtlCol="0">
            <a:spAutoFit/>
          </a:bodyPr>
          <a:lstStyle/>
          <a:p>
            <a:r>
              <a:rPr lang="en-US" sz="2000" err="1">
                <a:solidFill>
                  <a:srgbClr val="FDB30F"/>
                </a:solidFill>
              </a:rPr>
              <a:t>STRENGTS</a:t>
            </a:r>
            <a:r>
              <a:rPr lang="en-US" sz="2000">
                <a:solidFill>
                  <a:srgbClr val="FDB30F"/>
                </a:solidFill>
              </a:rPr>
              <a:t> &amp; WEAKNESSES </a:t>
            </a:r>
          </a:p>
        </p:txBody>
      </p:sp>
      <p:sp>
        <p:nvSpPr>
          <p:cNvPr id="17" name="TextBox 16">
            <a:extLst>
              <a:ext uri="{FF2B5EF4-FFF2-40B4-BE49-F238E27FC236}">
                <a16:creationId xmlns:a16="http://schemas.microsoft.com/office/drawing/2014/main" id="{42346BFD-1B96-F7B9-55A3-33FDE63B45CC}"/>
              </a:ext>
            </a:extLst>
          </p:cNvPr>
          <p:cNvSpPr txBox="1"/>
          <p:nvPr/>
        </p:nvSpPr>
        <p:spPr>
          <a:xfrm>
            <a:off x="1147265" y="1784370"/>
            <a:ext cx="3087384" cy="400110"/>
          </a:xfrm>
          <a:prstGeom prst="rect">
            <a:avLst/>
          </a:prstGeom>
          <a:noFill/>
          <a:ln>
            <a:noFill/>
          </a:ln>
        </p:spPr>
        <p:txBody>
          <a:bodyPr wrap="square" rtlCol="0">
            <a:spAutoFit/>
          </a:bodyPr>
          <a:lstStyle/>
          <a:p>
            <a:r>
              <a:rPr lang="en-US" sz="2000" dirty="0">
                <a:solidFill>
                  <a:schemeClr val="bg2">
                    <a:lumMod val="90000"/>
                  </a:schemeClr>
                </a:solidFill>
              </a:rPr>
              <a:t>“Good, Better, </a:t>
            </a:r>
            <a:r>
              <a:rPr lang="en-US" sz="2000" dirty="0" err="1">
                <a:solidFill>
                  <a:schemeClr val="bg2">
                    <a:lumMod val="90000"/>
                  </a:schemeClr>
                </a:solidFill>
              </a:rPr>
              <a:t>Paulaner</a:t>
            </a:r>
            <a:r>
              <a:rPr lang="en-US" sz="2000" dirty="0">
                <a:solidFill>
                  <a:schemeClr val="bg2">
                    <a:lumMod val="90000"/>
                  </a:schemeClr>
                </a:solidFill>
              </a:rPr>
              <a:t>”</a:t>
            </a:r>
          </a:p>
        </p:txBody>
      </p:sp>
      <p:sp>
        <p:nvSpPr>
          <p:cNvPr id="19" name="Circle: Hollow 18">
            <a:extLst>
              <a:ext uri="{FF2B5EF4-FFF2-40B4-BE49-F238E27FC236}">
                <a16:creationId xmlns:a16="http://schemas.microsoft.com/office/drawing/2014/main" id="{2716D9FB-CDB7-DC84-F45E-BEC4AEFD13AC}"/>
              </a:ext>
            </a:extLst>
          </p:cNvPr>
          <p:cNvSpPr/>
          <p:nvPr/>
        </p:nvSpPr>
        <p:spPr>
          <a:xfrm rot="4434931">
            <a:off x="10647758" y="5971862"/>
            <a:ext cx="4921322" cy="4613097"/>
          </a:xfrm>
          <a:prstGeom prst="donut">
            <a:avLst>
              <a:gd name="adj" fmla="val 1984"/>
            </a:avLst>
          </a:prstGeom>
          <a:gradFill>
            <a:gsLst>
              <a:gs pos="37000">
                <a:schemeClr val="tx1">
                  <a:lumMod val="75000"/>
                  <a:lumOff val="25000"/>
                </a:schemeClr>
              </a:gs>
              <a:gs pos="0">
                <a:schemeClr val="tx1"/>
              </a:gs>
              <a:gs pos="74000">
                <a:schemeClr val="tx1">
                  <a:lumMod val="50000"/>
                  <a:lumOff val="50000"/>
                </a:schemeClr>
              </a:gs>
              <a:gs pos="56000">
                <a:schemeClr val="tx1">
                  <a:lumMod val="95000"/>
                  <a:lumOff val="5000"/>
                </a:schemeClr>
              </a:gs>
              <a:gs pos="100000">
                <a:schemeClr val="bg2">
                  <a:lumMod val="2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ircle: Hollow 19">
            <a:extLst>
              <a:ext uri="{FF2B5EF4-FFF2-40B4-BE49-F238E27FC236}">
                <a16:creationId xmlns:a16="http://schemas.microsoft.com/office/drawing/2014/main" id="{6C5DACC6-48D0-5F8B-56FE-B0F34E356F8A}"/>
              </a:ext>
            </a:extLst>
          </p:cNvPr>
          <p:cNvSpPr/>
          <p:nvPr/>
        </p:nvSpPr>
        <p:spPr>
          <a:xfrm rot="6658471">
            <a:off x="10204770" y="5569232"/>
            <a:ext cx="4921322" cy="4613097"/>
          </a:xfrm>
          <a:prstGeom prst="donut">
            <a:avLst>
              <a:gd name="adj" fmla="val 4074"/>
            </a:avLst>
          </a:prstGeom>
          <a:gradFill>
            <a:gsLst>
              <a:gs pos="37000">
                <a:schemeClr val="tx1"/>
              </a:gs>
              <a:gs pos="0">
                <a:schemeClr val="tx1"/>
              </a:gs>
              <a:gs pos="74000">
                <a:schemeClr val="tx1">
                  <a:lumMod val="50000"/>
                  <a:lumOff val="50000"/>
                </a:schemeClr>
              </a:gs>
              <a:gs pos="83000">
                <a:schemeClr val="tx1">
                  <a:lumMod val="95000"/>
                  <a:lumOff val="5000"/>
                </a:schemeClr>
              </a:gs>
              <a:gs pos="100000">
                <a:schemeClr val="bg2">
                  <a:lumMod val="2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Arrow: Chevron 21">
            <a:extLst>
              <a:ext uri="{FF2B5EF4-FFF2-40B4-BE49-F238E27FC236}">
                <a16:creationId xmlns:a16="http://schemas.microsoft.com/office/drawing/2014/main" id="{C9492C73-5B3E-78C2-CAE4-C2DC6481F876}"/>
              </a:ext>
            </a:extLst>
          </p:cNvPr>
          <p:cNvSpPr/>
          <p:nvPr/>
        </p:nvSpPr>
        <p:spPr>
          <a:xfrm rot="16200000">
            <a:off x="11226884" y="2995613"/>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ircle: Hollow 30">
            <a:extLst>
              <a:ext uri="{FF2B5EF4-FFF2-40B4-BE49-F238E27FC236}">
                <a16:creationId xmlns:a16="http://schemas.microsoft.com/office/drawing/2014/main" id="{04067A9A-871B-4D0D-1572-9D0530D8A9EA}"/>
              </a:ext>
            </a:extLst>
          </p:cNvPr>
          <p:cNvSpPr/>
          <p:nvPr/>
        </p:nvSpPr>
        <p:spPr>
          <a:xfrm>
            <a:off x="8550863" y="4171928"/>
            <a:ext cx="99142" cy="85126"/>
          </a:xfrm>
          <a:prstGeom prst="donut">
            <a:avLst>
              <a:gd name="adj" fmla="val 0"/>
            </a:avLst>
          </a:prstGeom>
          <a:solidFill>
            <a:schemeClr val="bg1">
              <a:lumMod val="50000"/>
            </a:schemeClr>
          </a:solidFill>
          <a:ln>
            <a:solidFill>
              <a:schemeClr val="bg2">
                <a:lumMod val="90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3" name="Group 42">
            <a:extLst>
              <a:ext uri="{FF2B5EF4-FFF2-40B4-BE49-F238E27FC236}">
                <a16:creationId xmlns:a16="http://schemas.microsoft.com/office/drawing/2014/main" id="{3AFB3823-A05C-5A03-34F7-DC389AD7CB96}"/>
              </a:ext>
            </a:extLst>
          </p:cNvPr>
          <p:cNvGrpSpPr/>
          <p:nvPr/>
        </p:nvGrpSpPr>
        <p:grpSpPr>
          <a:xfrm>
            <a:off x="11199572" y="-90409"/>
            <a:ext cx="788486" cy="3390413"/>
            <a:chOff x="11199572" y="-90409"/>
            <a:chExt cx="788486" cy="3390413"/>
          </a:xfrm>
        </p:grpSpPr>
        <p:sp>
          <p:nvSpPr>
            <p:cNvPr id="25" name="Arrow: Chevron 24">
              <a:extLst>
                <a:ext uri="{FF2B5EF4-FFF2-40B4-BE49-F238E27FC236}">
                  <a16:creationId xmlns:a16="http://schemas.microsoft.com/office/drawing/2014/main" id="{481ABB57-93D0-3ABF-EB1E-A3A69E526C38}"/>
                </a:ext>
              </a:extLst>
            </p:cNvPr>
            <p:cNvSpPr/>
            <p:nvPr/>
          </p:nvSpPr>
          <p:spPr>
            <a:xfrm rot="16200000">
              <a:off x="11232558" y="2544504"/>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2" name="Group 41">
              <a:extLst>
                <a:ext uri="{FF2B5EF4-FFF2-40B4-BE49-F238E27FC236}">
                  <a16:creationId xmlns:a16="http://schemas.microsoft.com/office/drawing/2014/main" id="{DF341661-CB7B-419B-B9DC-8956382ACEDD}"/>
                </a:ext>
              </a:extLst>
            </p:cNvPr>
            <p:cNvGrpSpPr/>
            <p:nvPr/>
          </p:nvGrpSpPr>
          <p:grpSpPr>
            <a:xfrm>
              <a:off x="11199572" y="-90409"/>
              <a:ext cx="788486" cy="2958618"/>
              <a:chOff x="11199572" y="-90409"/>
              <a:chExt cx="788486" cy="2958618"/>
            </a:xfrm>
          </p:grpSpPr>
          <p:sp>
            <p:nvSpPr>
              <p:cNvPr id="26" name="Arrow: Chevron 25">
                <a:extLst>
                  <a:ext uri="{FF2B5EF4-FFF2-40B4-BE49-F238E27FC236}">
                    <a16:creationId xmlns:a16="http://schemas.microsoft.com/office/drawing/2014/main" id="{36BB7B54-30A4-6C30-EEE5-9F9972BB7822}"/>
                  </a:ext>
                </a:extLst>
              </p:cNvPr>
              <p:cNvSpPr/>
              <p:nvPr/>
            </p:nvSpPr>
            <p:spPr>
              <a:xfrm rot="16200000">
                <a:off x="11232558" y="2112709"/>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Arrow: Chevron 26">
                <a:extLst>
                  <a:ext uri="{FF2B5EF4-FFF2-40B4-BE49-F238E27FC236}">
                    <a16:creationId xmlns:a16="http://schemas.microsoft.com/office/drawing/2014/main" id="{4862B3D9-A056-6483-23D6-2112C1C6CC67}"/>
                  </a:ext>
                </a:extLst>
              </p:cNvPr>
              <p:cNvSpPr/>
              <p:nvPr/>
            </p:nvSpPr>
            <p:spPr>
              <a:xfrm rot="16200000">
                <a:off x="11232558" y="1687309"/>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Arrow: Chevron 27">
                <a:extLst>
                  <a:ext uri="{FF2B5EF4-FFF2-40B4-BE49-F238E27FC236}">
                    <a16:creationId xmlns:a16="http://schemas.microsoft.com/office/drawing/2014/main" id="{D5C5D58B-BD03-C4AF-6872-D255B14A8D12}"/>
                  </a:ext>
                </a:extLst>
              </p:cNvPr>
              <p:cNvSpPr/>
              <p:nvPr/>
            </p:nvSpPr>
            <p:spPr>
              <a:xfrm rot="16200000">
                <a:off x="11232558" y="1221111"/>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a:extLst>
                  <a:ext uri="{FF2B5EF4-FFF2-40B4-BE49-F238E27FC236}">
                    <a16:creationId xmlns:a16="http://schemas.microsoft.com/office/drawing/2014/main" id="{8EA48EEB-6DD7-BFBD-9C94-952A6D2C0A49}"/>
                  </a:ext>
                </a:extLst>
              </p:cNvPr>
              <p:cNvSpPr/>
              <p:nvPr/>
            </p:nvSpPr>
            <p:spPr>
              <a:xfrm rot="16200000">
                <a:off x="11232558" y="763070"/>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hevron 29">
                <a:extLst>
                  <a:ext uri="{FF2B5EF4-FFF2-40B4-BE49-F238E27FC236}">
                    <a16:creationId xmlns:a16="http://schemas.microsoft.com/office/drawing/2014/main" id="{6AE187E7-B870-EBA5-D6A6-14161C10E114}"/>
                  </a:ext>
                </a:extLst>
              </p:cNvPr>
              <p:cNvSpPr/>
              <p:nvPr/>
            </p:nvSpPr>
            <p:spPr>
              <a:xfrm rot="16200000">
                <a:off x="11232558" y="310876"/>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Arrow: Chevron 31">
                <a:extLst>
                  <a:ext uri="{FF2B5EF4-FFF2-40B4-BE49-F238E27FC236}">
                    <a16:creationId xmlns:a16="http://schemas.microsoft.com/office/drawing/2014/main" id="{A494B715-9A2E-B1C5-B35B-CF56392F6453}"/>
                  </a:ext>
                </a:extLst>
              </p:cNvPr>
              <p:cNvSpPr/>
              <p:nvPr/>
            </p:nvSpPr>
            <p:spPr>
              <a:xfrm rot="16200000">
                <a:off x="11226884" y="-117721"/>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33" name="Circle: Hollow 32">
            <a:extLst>
              <a:ext uri="{FF2B5EF4-FFF2-40B4-BE49-F238E27FC236}">
                <a16:creationId xmlns:a16="http://schemas.microsoft.com/office/drawing/2014/main" id="{6A276DE8-D6F2-4CC2-5E2C-050502457C71}"/>
              </a:ext>
            </a:extLst>
          </p:cNvPr>
          <p:cNvSpPr/>
          <p:nvPr/>
        </p:nvSpPr>
        <p:spPr>
          <a:xfrm>
            <a:off x="7594313" y="722199"/>
            <a:ext cx="410782" cy="431898"/>
          </a:xfrm>
          <a:prstGeom prst="donut">
            <a:avLst>
              <a:gd name="adj" fmla="val 0"/>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bg2">
                <a:lumMod val="25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ircle: Hollow 33">
            <a:extLst>
              <a:ext uri="{FF2B5EF4-FFF2-40B4-BE49-F238E27FC236}">
                <a16:creationId xmlns:a16="http://schemas.microsoft.com/office/drawing/2014/main" id="{9123A25D-8DF1-3FF6-8DFC-29FA9DA575AE}"/>
              </a:ext>
            </a:extLst>
          </p:cNvPr>
          <p:cNvSpPr/>
          <p:nvPr/>
        </p:nvSpPr>
        <p:spPr>
          <a:xfrm>
            <a:off x="7985632" y="876521"/>
            <a:ext cx="181823" cy="189855"/>
          </a:xfrm>
          <a:prstGeom prst="donut">
            <a:avLst>
              <a:gd name="adj" fmla="val 0"/>
            </a:avLst>
          </a:prstGeom>
          <a:solidFill>
            <a:schemeClr val="bg1">
              <a:lumMod val="50000"/>
            </a:schemeClr>
          </a:solidFill>
          <a:ln>
            <a:solidFill>
              <a:schemeClr val="bg2">
                <a:lumMod val="90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Circle: Hollow 34">
            <a:extLst>
              <a:ext uri="{FF2B5EF4-FFF2-40B4-BE49-F238E27FC236}">
                <a16:creationId xmlns:a16="http://schemas.microsoft.com/office/drawing/2014/main" id="{44582CB3-0B96-1151-8AEC-B676553D1C48}"/>
              </a:ext>
            </a:extLst>
          </p:cNvPr>
          <p:cNvSpPr/>
          <p:nvPr/>
        </p:nvSpPr>
        <p:spPr>
          <a:xfrm>
            <a:off x="3997505" y="1109584"/>
            <a:ext cx="237144" cy="222066"/>
          </a:xfrm>
          <a:prstGeom prst="donut">
            <a:avLst>
              <a:gd name="adj" fmla="val 0"/>
            </a:avLst>
          </a:prstGeom>
          <a:solidFill>
            <a:schemeClr val="bg1">
              <a:lumMod val="50000"/>
            </a:schemeClr>
          </a:solidFill>
          <a:ln>
            <a:solidFill>
              <a:schemeClr val="bg2">
                <a:lumMod val="90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Circle: Hollow 35">
            <a:extLst>
              <a:ext uri="{FF2B5EF4-FFF2-40B4-BE49-F238E27FC236}">
                <a16:creationId xmlns:a16="http://schemas.microsoft.com/office/drawing/2014/main" id="{B15C79DB-695D-71E9-1C4E-7F9E6FC96868}"/>
              </a:ext>
            </a:extLst>
          </p:cNvPr>
          <p:cNvSpPr/>
          <p:nvPr/>
        </p:nvSpPr>
        <p:spPr>
          <a:xfrm>
            <a:off x="4897882" y="4461177"/>
            <a:ext cx="304433" cy="341642"/>
          </a:xfrm>
          <a:prstGeom prst="donut">
            <a:avLst>
              <a:gd name="adj" fmla="val 0"/>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bg2">
                <a:lumMod val="25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Circle: Hollow 36">
            <a:extLst>
              <a:ext uri="{FF2B5EF4-FFF2-40B4-BE49-F238E27FC236}">
                <a16:creationId xmlns:a16="http://schemas.microsoft.com/office/drawing/2014/main" id="{798F74ED-8218-F8AD-1386-4FDA1DF89214}"/>
              </a:ext>
            </a:extLst>
          </p:cNvPr>
          <p:cNvSpPr/>
          <p:nvPr/>
        </p:nvSpPr>
        <p:spPr>
          <a:xfrm>
            <a:off x="10438467" y="2206402"/>
            <a:ext cx="383413" cy="382217"/>
          </a:xfrm>
          <a:prstGeom prst="donut">
            <a:avLst>
              <a:gd name="adj" fmla="val 0"/>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bg2">
                <a:lumMod val="25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Circle: Hollow 38">
            <a:extLst>
              <a:ext uri="{FF2B5EF4-FFF2-40B4-BE49-F238E27FC236}">
                <a16:creationId xmlns:a16="http://schemas.microsoft.com/office/drawing/2014/main" id="{B313412B-CD23-6AA8-B69B-B1639AA7754F}"/>
              </a:ext>
            </a:extLst>
          </p:cNvPr>
          <p:cNvSpPr/>
          <p:nvPr/>
        </p:nvSpPr>
        <p:spPr>
          <a:xfrm>
            <a:off x="8650005" y="4119239"/>
            <a:ext cx="198871" cy="202381"/>
          </a:xfrm>
          <a:prstGeom prst="donut">
            <a:avLst>
              <a:gd name="adj" fmla="val 0"/>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bg2">
                <a:lumMod val="25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Circle: Hollow 40">
            <a:extLst>
              <a:ext uri="{FF2B5EF4-FFF2-40B4-BE49-F238E27FC236}">
                <a16:creationId xmlns:a16="http://schemas.microsoft.com/office/drawing/2014/main" id="{6D5703F9-0333-15E2-B1BF-B3961369F1D0}"/>
              </a:ext>
            </a:extLst>
          </p:cNvPr>
          <p:cNvSpPr/>
          <p:nvPr/>
        </p:nvSpPr>
        <p:spPr>
          <a:xfrm>
            <a:off x="10415607" y="554259"/>
            <a:ext cx="45719" cy="45719"/>
          </a:xfrm>
          <a:prstGeom prst="donut">
            <a:avLst>
              <a:gd name="adj" fmla="val 0"/>
            </a:avLst>
          </a:prstGeom>
          <a:solidFill>
            <a:schemeClr val="bg1">
              <a:lumMod val="50000"/>
            </a:schemeClr>
          </a:solidFill>
          <a:ln>
            <a:solidFill>
              <a:schemeClr val="bg2">
                <a:lumMod val="90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5" name="Graphic 44" descr="Crown with solid fill">
            <a:extLst>
              <a:ext uri="{FF2B5EF4-FFF2-40B4-BE49-F238E27FC236}">
                <a16:creationId xmlns:a16="http://schemas.microsoft.com/office/drawing/2014/main" id="{44592DC4-D181-6639-A9CA-8C7DFB7989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32011" y="1734028"/>
            <a:ext cx="510283" cy="510283"/>
          </a:xfrm>
          <a:prstGeom prst="rect">
            <a:avLst/>
          </a:prstGeom>
        </p:spPr>
      </p:pic>
      <p:pic>
        <p:nvPicPr>
          <p:cNvPr id="46" name="Graphic 45" descr="Crown with solid fill">
            <a:extLst>
              <a:ext uri="{FF2B5EF4-FFF2-40B4-BE49-F238E27FC236}">
                <a16:creationId xmlns:a16="http://schemas.microsoft.com/office/drawing/2014/main" id="{833EDB3A-09E1-0480-1846-FCF4571AB41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32011" y="3278180"/>
            <a:ext cx="510283" cy="510283"/>
          </a:xfrm>
          <a:prstGeom prst="rect">
            <a:avLst/>
          </a:prstGeom>
        </p:spPr>
      </p:pic>
      <p:sp>
        <p:nvSpPr>
          <p:cNvPr id="47" name="TextBox 46">
            <a:extLst>
              <a:ext uri="{FF2B5EF4-FFF2-40B4-BE49-F238E27FC236}">
                <a16:creationId xmlns:a16="http://schemas.microsoft.com/office/drawing/2014/main" id="{8470DAF4-DED3-FA4C-170A-8AC3E40EAB4D}"/>
              </a:ext>
            </a:extLst>
          </p:cNvPr>
          <p:cNvSpPr txBox="1"/>
          <p:nvPr/>
        </p:nvSpPr>
        <p:spPr>
          <a:xfrm>
            <a:off x="1138953" y="3327446"/>
            <a:ext cx="3087384" cy="400110"/>
          </a:xfrm>
          <a:prstGeom prst="rect">
            <a:avLst/>
          </a:prstGeom>
          <a:noFill/>
          <a:ln>
            <a:noFill/>
          </a:ln>
        </p:spPr>
        <p:txBody>
          <a:bodyPr wrap="square" rtlCol="0">
            <a:spAutoFit/>
          </a:bodyPr>
          <a:lstStyle/>
          <a:p>
            <a:r>
              <a:rPr lang="en-US" sz="2000">
                <a:solidFill>
                  <a:schemeClr val="bg2">
                    <a:lumMod val="90000"/>
                  </a:schemeClr>
                </a:solidFill>
              </a:rPr>
              <a:t>“Good, Better, Paulaner</a:t>
            </a:r>
            <a:r>
              <a:rPr lang="en-US">
                <a:solidFill>
                  <a:schemeClr val="bg2">
                    <a:lumMod val="90000"/>
                  </a:schemeClr>
                </a:solidFill>
              </a:rPr>
              <a:t>”</a:t>
            </a:r>
          </a:p>
        </p:txBody>
      </p:sp>
      <p:pic>
        <p:nvPicPr>
          <p:cNvPr id="48" name="Graphic 47" descr="Crown with solid fill">
            <a:extLst>
              <a:ext uri="{FF2B5EF4-FFF2-40B4-BE49-F238E27FC236}">
                <a16:creationId xmlns:a16="http://schemas.microsoft.com/office/drawing/2014/main" id="{4D8A92C2-A8AE-F67D-43B4-C5665D0B40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60215" y="4934657"/>
            <a:ext cx="510283" cy="510283"/>
          </a:xfrm>
          <a:prstGeom prst="rect">
            <a:avLst/>
          </a:prstGeom>
        </p:spPr>
      </p:pic>
      <p:sp>
        <p:nvSpPr>
          <p:cNvPr id="50" name="TextBox 49">
            <a:extLst>
              <a:ext uri="{FF2B5EF4-FFF2-40B4-BE49-F238E27FC236}">
                <a16:creationId xmlns:a16="http://schemas.microsoft.com/office/drawing/2014/main" id="{5FFAD5F6-053D-2825-5B94-F81E2D7F0DC7}"/>
              </a:ext>
            </a:extLst>
          </p:cNvPr>
          <p:cNvSpPr txBox="1"/>
          <p:nvPr/>
        </p:nvSpPr>
        <p:spPr>
          <a:xfrm>
            <a:off x="1230013" y="5018690"/>
            <a:ext cx="3087384" cy="400110"/>
          </a:xfrm>
          <a:prstGeom prst="rect">
            <a:avLst/>
          </a:prstGeom>
          <a:noFill/>
          <a:ln>
            <a:noFill/>
          </a:ln>
        </p:spPr>
        <p:txBody>
          <a:bodyPr wrap="square" rtlCol="0">
            <a:spAutoFit/>
          </a:bodyPr>
          <a:lstStyle/>
          <a:p>
            <a:r>
              <a:rPr lang="en-US" sz="2000">
                <a:solidFill>
                  <a:schemeClr val="bg2">
                    <a:lumMod val="90000"/>
                  </a:schemeClr>
                </a:solidFill>
              </a:rPr>
              <a:t>“Good, Better, Paulaner</a:t>
            </a:r>
            <a:r>
              <a:rPr lang="en-US">
                <a:solidFill>
                  <a:schemeClr val="bg2">
                    <a:lumMod val="90000"/>
                  </a:schemeClr>
                </a:solidFill>
              </a:rPr>
              <a:t>”</a:t>
            </a:r>
          </a:p>
        </p:txBody>
      </p:sp>
      <p:pic>
        <p:nvPicPr>
          <p:cNvPr id="59" name="Picture 58">
            <a:extLst>
              <a:ext uri="{FF2B5EF4-FFF2-40B4-BE49-F238E27FC236}">
                <a16:creationId xmlns:a16="http://schemas.microsoft.com/office/drawing/2014/main" id="{D3284E1C-72E2-8CBB-7F44-D621A10AAC55}"/>
              </a:ext>
            </a:extLst>
          </p:cNvPr>
          <p:cNvPicPr>
            <a:picLocks noChangeAspect="1"/>
          </p:cNvPicPr>
          <p:nvPr/>
        </p:nvPicPr>
        <p:blipFill>
          <a:blip r:embed="rId5"/>
          <a:stretch>
            <a:fillRect/>
          </a:stretch>
        </p:blipFill>
        <p:spPr>
          <a:xfrm rot="5400000" flipV="1">
            <a:off x="7191608" y="3334526"/>
            <a:ext cx="453937" cy="453937"/>
          </a:xfrm>
          <a:prstGeom prst="rect">
            <a:avLst/>
          </a:prstGeom>
        </p:spPr>
      </p:pic>
      <p:pic>
        <p:nvPicPr>
          <p:cNvPr id="60" name="Picture 59">
            <a:extLst>
              <a:ext uri="{FF2B5EF4-FFF2-40B4-BE49-F238E27FC236}">
                <a16:creationId xmlns:a16="http://schemas.microsoft.com/office/drawing/2014/main" id="{262D3E0B-380B-C8C6-F259-80D3CED651F6}"/>
              </a:ext>
            </a:extLst>
          </p:cNvPr>
          <p:cNvPicPr>
            <a:picLocks noChangeAspect="1"/>
          </p:cNvPicPr>
          <p:nvPr/>
        </p:nvPicPr>
        <p:blipFill>
          <a:blip r:embed="rId5"/>
          <a:stretch>
            <a:fillRect/>
          </a:stretch>
        </p:blipFill>
        <p:spPr>
          <a:xfrm rot="5400000" flipV="1">
            <a:off x="7135252" y="1790374"/>
            <a:ext cx="453937" cy="453937"/>
          </a:xfrm>
          <a:prstGeom prst="rect">
            <a:avLst/>
          </a:prstGeom>
        </p:spPr>
      </p:pic>
      <p:pic>
        <p:nvPicPr>
          <p:cNvPr id="61" name="Picture 60">
            <a:extLst>
              <a:ext uri="{FF2B5EF4-FFF2-40B4-BE49-F238E27FC236}">
                <a16:creationId xmlns:a16="http://schemas.microsoft.com/office/drawing/2014/main" id="{0D3A0A26-6C09-F1D1-A89B-81FB0A24514D}"/>
              </a:ext>
            </a:extLst>
          </p:cNvPr>
          <p:cNvPicPr>
            <a:picLocks noChangeAspect="1"/>
          </p:cNvPicPr>
          <p:nvPr/>
        </p:nvPicPr>
        <p:blipFill>
          <a:blip r:embed="rId5"/>
          <a:stretch>
            <a:fillRect/>
          </a:stretch>
        </p:blipFill>
        <p:spPr>
          <a:xfrm rot="5400000" flipV="1">
            <a:off x="7191607" y="4848098"/>
            <a:ext cx="453937" cy="453937"/>
          </a:xfrm>
          <a:prstGeom prst="rect">
            <a:avLst/>
          </a:prstGeom>
        </p:spPr>
      </p:pic>
      <p:sp>
        <p:nvSpPr>
          <p:cNvPr id="62" name="TextBox 61">
            <a:extLst>
              <a:ext uri="{FF2B5EF4-FFF2-40B4-BE49-F238E27FC236}">
                <a16:creationId xmlns:a16="http://schemas.microsoft.com/office/drawing/2014/main" id="{0DC08805-B690-0B63-27E1-2B83A6446739}"/>
              </a:ext>
            </a:extLst>
          </p:cNvPr>
          <p:cNvSpPr txBox="1"/>
          <p:nvPr/>
        </p:nvSpPr>
        <p:spPr>
          <a:xfrm>
            <a:off x="7770573" y="1831642"/>
            <a:ext cx="3087384" cy="400110"/>
          </a:xfrm>
          <a:prstGeom prst="rect">
            <a:avLst/>
          </a:prstGeom>
          <a:noFill/>
          <a:ln>
            <a:noFill/>
          </a:ln>
        </p:spPr>
        <p:txBody>
          <a:bodyPr wrap="square" rtlCol="0">
            <a:spAutoFit/>
          </a:bodyPr>
          <a:lstStyle/>
          <a:p>
            <a:r>
              <a:rPr lang="en-US" sz="2000">
                <a:solidFill>
                  <a:schemeClr val="bg2">
                    <a:lumMod val="90000"/>
                  </a:schemeClr>
                </a:solidFill>
              </a:rPr>
              <a:t>Good, Better, Paulaner</a:t>
            </a:r>
            <a:r>
              <a:rPr lang="en-US">
                <a:solidFill>
                  <a:schemeClr val="bg2">
                    <a:lumMod val="90000"/>
                  </a:schemeClr>
                </a:solidFill>
              </a:rPr>
              <a:t>”</a:t>
            </a:r>
          </a:p>
        </p:txBody>
      </p:sp>
      <p:sp>
        <p:nvSpPr>
          <p:cNvPr id="63" name="TextBox 62">
            <a:extLst>
              <a:ext uri="{FF2B5EF4-FFF2-40B4-BE49-F238E27FC236}">
                <a16:creationId xmlns:a16="http://schemas.microsoft.com/office/drawing/2014/main" id="{F0CE32BC-16B9-2FBD-4AFE-5C5BCA69B3F0}"/>
              </a:ext>
            </a:extLst>
          </p:cNvPr>
          <p:cNvSpPr txBox="1"/>
          <p:nvPr/>
        </p:nvSpPr>
        <p:spPr>
          <a:xfrm>
            <a:off x="7809212" y="3351003"/>
            <a:ext cx="3087384" cy="400110"/>
          </a:xfrm>
          <a:prstGeom prst="rect">
            <a:avLst/>
          </a:prstGeom>
          <a:noFill/>
          <a:ln>
            <a:noFill/>
          </a:ln>
        </p:spPr>
        <p:txBody>
          <a:bodyPr wrap="square" rtlCol="0">
            <a:spAutoFit/>
          </a:bodyPr>
          <a:lstStyle/>
          <a:p>
            <a:r>
              <a:rPr lang="en-US" sz="2000">
                <a:solidFill>
                  <a:schemeClr val="bg2">
                    <a:lumMod val="90000"/>
                  </a:schemeClr>
                </a:solidFill>
              </a:rPr>
              <a:t>“Good, Better, Paulaner</a:t>
            </a:r>
            <a:r>
              <a:rPr lang="en-US">
                <a:solidFill>
                  <a:schemeClr val="bg2">
                    <a:lumMod val="90000"/>
                  </a:schemeClr>
                </a:solidFill>
              </a:rPr>
              <a:t>”</a:t>
            </a:r>
          </a:p>
        </p:txBody>
      </p:sp>
      <p:sp>
        <p:nvSpPr>
          <p:cNvPr id="1024" name="TextBox 1023">
            <a:extLst>
              <a:ext uri="{FF2B5EF4-FFF2-40B4-BE49-F238E27FC236}">
                <a16:creationId xmlns:a16="http://schemas.microsoft.com/office/drawing/2014/main" id="{1C08BE42-833C-F308-A508-0D7EFA80F48A}"/>
              </a:ext>
            </a:extLst>
          </p:cNvPr>
          <p:cNvSpPr txBox="1"/>
          <p:nvPr/>
        </p:nvSpPr>
        <p:spPr>
          <a:xfrm>
            <a:off x="7874603" y="4943024"/>
            <a:ext cx="3087384" cy="400110"/>
          </a:xfrm>
          <a:prstGeom prst="rect">
            <a:avLst/>
          </a:prstGeom>
          <a:noFill/>
          <a:ln>
            <a:noFill/>
          </a:ln>
        </p:spPr>
        <p:txBody>
          <a:bodyPr wrap="square" rtlCol="0">
            <a:spAutoFit/>
          </a:bodyPr>
          <a:lstStyle/>
          <a:p>
            <a:r>
              <a:rPr lang="en-US" sz="2000">
                <a:solidFill>
                  <a:schemeClr val="bg2">
                    <a:lumMod val="90000"/>
                  </a:schemeClr>
                </a:solidFill>
              </a:rPr>
              <a:t>“Good, Better, Paulaner</a:t>
            </a:r>
            <a:r>
              <a:rPr lang="en-US">
                <a:solidFill>
                  <a:schemeClr val="bg2">
                    <a:lumMod val="90000"/>
                  </a:schemeClr>
                </a:solidFill>
              </a:rPr>
              <a:t>”</a:t>
            </a:r>
          </a:p>
        </p:txBody>
      </p:sp>
    </p:spTree>
    <p:extLst>
      <p:ext uri="{BB962C8B-B14F-4D97-AF65-F5344CB8AC3E}">
        <p14:creationId xmlns:p14="http://schemas.microsoft.com/office/powerpoint/2010/main" val="33106238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2" presetClass="entr" presetSubtype="1" accel="6000" fill="hold" nodeType="afterEffect" p14:presetBounceEnd="40000">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14:bounceEnd="40000">
                                          <p:cBhvr additive="base">
                                            <p:cTn id="19" dur="500" fill="hold"/>
                                            <p:tgtEl>
                                              <p:spTgt spid="45"/>
                                            </p:tgtEl>
                                            <p:attrNameLst>
                                              <p:attrName>ppt_x</p:attrName>
                                            </p:attrNameLst>
                                          </p:cBhvr>
                                          <p:tavLst>
                                            <p:tav tm="0">
                                              <p:val>
                                                <p:strVal val="#ppt_x"/>
                                              </p:val>
                                            </p:tav>
                                            <p:tav tm="100000">
                                              <p:val>
                                                <p:strVal val="#ppt_x"/>
                                              </p:val>
                                            </p:tav>
                                          </p:tavLst>
                                        </p:anim>
                                        <p:anim calcmode="lin" valueType="num" p14:bounceEnd="40000">
                                          <p:cBhvr additive="base">
                                            <p:cTn id="20" dur="500" fill="hold"/>
                                            <p:tgtEl>
                                              <p:spTgt spid="45"/>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2" presetClass="entr" presetSubtype="1" accel="6000" fill="hold" nodeType="afterEffect" p14:presetBounceEnd="40000">
                                      <p:stCondLst>
                                        <p:cond delay="0"/>
                                      </p:stCondLst>
                                      <p:childTnLst>
                                        <p:set>
                                          <p:cBhvr>
                                            <p:cTn id="23" dur="1" fill="hold">
                                              <p:stCondLst>
                                                <p:cond delay="0"/>
                                              </p:stCondLst>
                                            </p:cTn>
                                            <p:tgtEl>
                                              <p:spTgt spid="46"/>
                                            </p:tgtEl>
                                            <p:attrNameLst>
                                              <p:attrName>style.visibility</p:attrName>
                                            </p:attrNameLst>
                                          </p:cBhvr>
                                          <p:to>
                                            <p:strVal val="visible"/>
                                          </p:to>
                                        </p:set>
                                        <p:anim calcmode="lin" valueType="num" p14:bounceEnd="40000">
                                          <p:cBhvr additive="base">
                                            <p:cTn id="24" dur="500" fill="hold"/>
                                            <p:tgtEl>
                                              <p:spTgt spid="46"/>
                                            </p:tgtEl>
                                            <p:attrNameLst>
                                              <p:attrName>ppt_x</p:attrName>
                                            </p:attrNameLst>
                                          </p:cBhvr>
                                          <p:tavLst>
                                            <p:tav tm="0">
                                              <p:val>
                                                <p:strVal val="#ppt_x"/>
                                              </p:val>
                                            </p:tav>
                                            <p:tav tm="100000">
                                              <p:val>
                                                <p:strVal val="#ppt_x"/>
                                              </p:val>
                                            </p:tav>
                                          </p:tavLst>
                                        </p:anim>
                                        <p:anim calcmode="lin" valueType="num" p14:bounceEnd="40000">
                                          <p:cBhvr additive="base">
                                            <p:cTn id="25" dur="500" fill="hold"/>
                                            <p:tgtEl>
                                              <p:spTgt spid="46"/>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500"/>
                                            <p:tgtEl>
                                              <p:spTgt spid="47"/>
                                            </p:tgtEl>
                                          </p:cBhvr>
                                        </p:animEffect>
                                      </p:childTnLst>
                                    </p:cTn>
                                  </p:par>
                                </p:childTnLst>
                              </p:cTn>
                            </p:par>
                            <p:par>
                              <p:cTn id="30" fill="hold">
                                <p:stCondLst>
                                  <p:cond delay="3000"/>
                                </p:stCondLst>
                                <p:childTnLst>
                                  <p:par>
                                    <p:cTn id="31" presetID="2" presetClass="entr" presetSubtype="1" accel="6000" fill="hold" nodeType="afterEffect" p14:presetBounceEnd="40000">
                                      <p:stCondLst>
                                        <p:cond delay="0"/>
                                      </p:stCondLst>
                                      <p:childTnLst>
                                        <p:set>
                                          <p:cBhvr>
                                            <p:cTn id="32" dur="1" fill="hold">
                                              <p:stCondLst>
                                                <p:cond delay="0"/>
                                              </p:stCondLst>
                                            </p:cTn>
                                            <p:tgtEl>
                                              <p:spTgt spid="48"/>
                                            </p:tgtEl>
                                            <p:attrNameLst>
                                              <p:attrName>style.visibility</p:attrName>
                                            </p:attrNameLst>
                                          </p:cBhvr>
                                          <p:to>
                                            <p:strVal val="visible"/>
                                          </p:to>
                                        </p:set>
                                        <p:anim calcmode="lin" valueType="num" p14:bounceEnd="40000">
                                          <p:cBhvr additive="base">
                                            <p:cTn id="33" dur="500" fill="hold"/>
                                            <p:tgtEl>
                                              <p:spTgt spid="48"/>
                                            </p:tgtEl>
                                            <p:attrNameLst>
                                              <p:attrName>ppt_x</p:attrName>
                                            </p:attrNameLst>
                                          </p:cBhvr>
                                          <p:tavLst>
                                            <p:tav tm="0">
                                              <p:val>
                                                <p:strVal val="#ppt_x"/>
                                              </p:val>
                                            </p:tav>
                                            <p:tav tm="100000">
                                              <p:val>
                                                <p:strVal val="#ppt_x"/>
                                              </p:val>
                                            </p:tav>
                                          </p:tavLst>
                                        </p:anim>
                                        <p:anim calcmode="lin" valueType="num" p14:bounceEnd="40000">
                                          <p:cBhvr additive="base">
                                            <p:cTn id="34" dur="500" fill="hold"/>
                                            <p:tgtEl>
                                              <p:spTgt spid="48"/>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500"/>
                                            <p:tgtEl>
                                              <p:spTgt spid="50"/>
                                            </p:tgtEl>
                                          </p:cBhvr>
                                        </p:animEffect>
                                      </p:childTnLst>
                                    </p:cTn>
                                  </p:par>
                                </p:childTnLst>
                              </p:cTn>
                            </p:par>
                            <p:par>
                              <p:cTn id="39" fill="hold">
                                <p:stCondLst>
                                  <p:cond delay="4000"/>
                                </p:stCondLst>
                                <p:childTnLst>
                                  <p:par>
                                    <p:cTn id="40" presetID="2" presetClass="entr" presetSubtype="4" fill="hold"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ppt_x"/>
                                              </p:val>
                                            </p:tav>
                                            <p:tav tm="100000">
                                              <p:val>
                                                <p:strVal val="#ppt_x"/>
                                              </p:val>
                                            </p:tav>
                                          </p:tavLst>
                                        </p:anim>
                                        <p:anim calcmode="lin" valueType="num">
                                          <p:cBhvr additive="base">
                                            <p:cTn id="43" dur="500" fill="hold"/>
                                            <p:tgtEl>
                                              <p:spTgt spid="60"/>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2"/>
                                            </p:tgtEl>
                                            <p:attrNameLst>
                                              <p:attrName>style.visibility</p:attrName>
                                            </p:attrNameLst>
                                          </p:cBhvr>
                                          <p:to>
                                            <p:strVal val="visible"/>
                                          </p:to>
                                        </p:set>
                                        <p:anim calcmode="lin" valueType="num">
                                          <p:cBhvr additive="base">
                                            <p:cTn id="46" dur="500" fill="hold"/>
                                            <p:tgtEl>
                                              <p:spTgt spid="62"/>
                                            </p:tgtEl>
                                            <p:attrNameLst>
                                              <p:attrName>ppt_x</p:attrName>
                                            </p:attrNameLst>
                                          </p:cBhvr>
                                          <p:tavLst>
                                            <p:tav tm="0">
                                              <p:val>
                                                <p:strVal val="#ppt_x"/>
                                              </p:val>
                                            </p:tav>
                                            <p:tav tm="100000">
                                              <p:val>
                                                <p:strVal val="#ppt_x"/>
                                              </p:val>
                                            </p:tav>
                                          </p:tavLst>
                                        </p:anim>
                                        <p:anim calcmode="lin" valueType="num">
                                          <p:cBhvr additive="base">
                                            <p:cTn id="47" dur="500" fill="hold"/>
                                            <p:tgtEl>
                                              <p:spTgt spid="62"/>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500" fill="hold"/>
                                            <p:tgtEl>
                                              <p:spTgt spid="59"/>
                                            </p:tgtEl>
                                            <p:attrNameLst>
                                              <p:attrName>ppt_x</p:attrName>
                                            </p:attrNameLst>
                                          </p:cBhvr>
                                          <p:tavLst>
                                            <p:tav tm="0">
                                              <p:val>
                                                <p:strVal val="#ppt_x"/>
                                              </p:val>
                                            </p:tav>
                                            <p:tav tm="100000">
                                              <p:val>
                                                <p:strVal val="#ppt_x"/>
                                              </p:val>
                                            </p:tav>
                                          </p:tavLst>
                                        </p:anim>
                                        <p:anim calcmode="lin" valueType="num">
                                          <p:cBhvr additive="base">
                                            <p:cTn id="52" dur="50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500" fill="hold"/>
                                            <p:tgtEl>
                                              <p:spTgt spid="63"/>
                                            </p:tgtEl>
                                            <p:attrNameLst>
                                              <p:attrName>ppt_x</p:attrName>
                                            </p:attrNameLst>
                                          </p:cBhvr>
                                          <p:tavLst>
                                            <p:tav tm="0">
                                              <p:val>
                                                <p:strVal val="#ppt_x"/>
                                              </p:val>
                                            </p:tav>
                                            <p:tav tm="100000">
                                              <p:val>
                                                <p:strVal val="#ppt_x"/>
                                              </p:val>
                                            </p:tav>
                                          </p:tavLst>
                                        </p:anim>
                                        <p:anim calcmode="lin" valueType="num">
                                          <p:cBhvr additive="base">
                                            <p:cTn id="57" dur="50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2" presetClass="entr" presetSubtype="4" fill="hold" nodeType="afterEffect">
                                      <p:stCondLst>
                                        <p:cond delay="0"/>
                                      </p:stCondLst>
                                      <p:childTnLst>
                                        <p:set>
                                          <p:cBhvr>
                                            <p:cTn id="60" dur="1" fill="hold">
                                              <p:stCondLst>
                                                <p:cond delay="0"/>
                                              </p:stCondLst>
                                            </p:cTn>
                                            <p:tgtEl>
                                              <p:spTgt spid="61"/>
                                            </p:tgtEl>
                                            <p:attrNameLst>
                                              <p:attrName>style.visibility</p:attrName>
                                            </p:attrNameLst>
                                          </p:cBhvr>
                                          <p:to>
                                            <p:strVal val="visible"/>
                                          </p:to>
                                        </p:set>
                                        <p:anim calcmode="lin" valueType="num">
                                          <p:cBhvr additive="base">
                                            <p:cTn id="61" dur="500" fill="hold"/>
                                            <p:tgtEl>
                                              <p:spTgt spid="61"/>
                                            </p:tgtEl>
                                            <p:attrNameLst>
                                              <p:attrName>ppt_x</p:attrName>
                                            </p:attrNameLst>
                                          </p:cBhvr>
                                          <p:tavLst>
                                            <p:tav tm="0">
                                              <p:val>
                                                <p:strVal val="#ppt_x"/>
                                              </p:val>
                                            </p:tav>
                                            <p:tav tm="100000">
                                              <p:val>
                                                <p:strVal val="#ppt_x"/>
                                              </p:val>
                                            </p:tav>
                                          </p:tavLst>
                                        </p:anim>
                                        <p:anim calcmode="lin" valueType="num">
                                          <p:cBhvr additive="base">
                                            <p:cTn id="62" dur="500" fill="hold"/>
                                            <p:tgtEl>
                                              <p:spTgt spid="61"/>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024"/>
                                            </p:tgtEl>
                                            <p:attrNameLst>
                                              <p:attrName>style.visibility</p:attrName>
                                            </p:attrNameLst>
                                          </p:cBhvr>
                                          <p:to>
                                            <p:strVal val="visible"/>
                                          </p:to>
                                        </p:set>
                                        <p:anim calcmode="lin" valueType="num">
                                          <p:cBhvr additive="base">
                                            <p:cTn id="65" dur="500" fill="hold"/>
                                            <p:tgtEl>
                                              <p:spTgt spid="1024"/>
                                            </p:tgtEl>
                                            <p:attrNameLst>
                                              <p:attrName>ppt_x</p:attrName>
                                            </p:attrNameLst>
                                          </p:cBhvr>
                                          <p:tavLst>
                                            <p:tav tm="0">
                                              <p:val>
                                                <p:strVal val="#ppt_x"/>
                                              </p:val>
                                            </p:tav>
                                            <p:tav tm="100000">
                                              <p:val>
                                                <p:strVal val="#ppt_x"/>
                                              </p:val>
                                            </p:tav>
                                          </p:tavLst>
                                        </p:anim>
                                        <p:anim calcmode="lin" valueType="num">
                                          <p:cBhvr additive="base">
                                            <p:cTn id="66" dur="500" fill="hold"/>
                                            <p:tgtEl>
                                              <p:spTgt spid="10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7" grpId="0"/>
          <p:bldP spid="47" grpId="0"/>
          <p:bldP spid="50" grpId="0"/>
          <p:bldP spid="62" grpId="0"/>
          <p:bldP spid="63" grpId="0"/>
          <p:bldP spid="102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2" presetClass="entr" presetSubtype="1" accel="6000"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2" presetClass="entr" presetSubtype="1" accel="6000" fill="hold" nodeType="afterEffect">
                                      <p:stCondLst>
                                        <p:cond delay="0"/>
                                      </p:stCondLst>
                                      <p:childTnLst>
                                        <p:set>
                                          <p:cBhvr>
                                            <p:cTn id="23" dur="1" fill="hold">
                                              <p:stCondLst>
                                                <p:cond delay="0"/>
                                              </p:stCondLst>
                                            </p:cTn>
                                            <p:tgtEl>
                                              <p:spTgt spid="46"/>
                                            </p:tgtEl>
                                            <p:attrNameLst>
                                              <p:attrName>style.visibility</p:attrName>
                                            </p:attrNameLst>
                                          </p:cBhvr>
                                          <p:to>
                                            <p:strVal val="visible"/>
                                          </p:to>
                                        </p:set>
                                        <p:anim calcmode="lin" valueType="num">
                                          <p:cBhvr additive="base">
                                            <p:cTn id="24" dur="500" fill="hold"/>
                                            <p:tgtEl>
                                              <p:spTgt spid="46"/>
                                            </p:tgtEl>
                                            <p:attrNameLst>
                                              <p:attrName>ppt_x</p:attrName>
                                            </p:attrNameLst>
                                          </p:cBhvr>
                                          <p:tavLst>
                                            <p:tav tm="0">
                                              <p:val>
                                                <p:strVal val="#ppt_x"/>
                                              </p:val>
                                            </p:tav>
                                            <p:tav tm="100000">
                                              <p:val>
                                                <p:strVal val="#ppt_x"/>
                                              </p:val>
                                            </p:tav>
                                          </p:tavLst>
                                        </p:anim>
                                        <p:anim calcmode="lin" valueType="num">
                                          <p:cBhvr additive="base">
                                            <p:cTn id="25" dur="500" fill="hold"/>
                                            <p:tgtEl>
                                              <p:spTgt spid="46"/>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500"/>
                                            <p:tgtEl>
                                              <p:spTgt spid="47"/>
                                            </p:tgtEl>
                                          </p:cBhvr>
                                        </p:animEffect>
                                      </p:childTnLst>
                                    </p:cTn>
                                  </p:par>
                                </p:childTnLst>
                              </p:cTn>
                            </p:par>
                            <p:par>
                              <p:cTn id="30" fill="hold">
                                <p:stCondLst>
                                  <p:cond delay="3000"/>
                                </p:stCondLst>
                                <p:childTnLst>
                                  <p:par>
                                    <p:cTn id="31" presetID="2" presetClass="entr" presetSubtype="1" accel="6000" fill="hold" nodeType="afterEffect">
                                      <p:stCondLst>
                                        <p:cond delay="0"/>
                                      </p:stCondLst>
                                      <p:childTnLst>
                                        <p:set>
                                          <p:cBhvr>
                                            <p:cTn id="32" dur="1" fill="hold">
                                              <p:stCondLst>
                                                <p:cond delay="0"/>
                                              </p:stCondLst>
                                            </p:cTn>
                                            <p:tgtEl>
                                              <p:spTgt spid="48"/>
                                            </p:tgtEl>
                                            <p:attrNameLst>
                                              <p:attrName>style.visibility</p:attrName>
                                            </p:attrNameLst>
                                          </p:cBhvr>
                                          <p:to>
                                            <p:strVal val="visible"/>
                                          </p:to>
                                        </p:set>
                                        <p:anim calcmode="lin" valueType="num">
                                          <p:cBhvr additive="base">
                                            <p:cTn id="33" dur="500" fill="hold"/>
                                            <p:tgtEl>
                                              <p:spTgt spid="48"/>
                                            </p:tgtEl>
                                            <p:attrNameLst>
                                              <p:attrName>ppt_x</p:attrName>
                                            </p:attrNameLst>
                                          </p:cBhvr>
                                          <p:tavLst>
                                            <p:tav tm="0">
                                              <p:val>
                                                <p:strVal val="#ppt_x"/>
                                              </p:val>
                                            </p:tav>
                                            <p:tav tm="100000">
                                              <p:val>
                                                <p:strVal val="#ppt_x"/>
                                              </p:val>
                                            </p:tav>
                                          </p:tavLst>
                                        </p:anim>
                                        <p:anim calcmode="lin" valueType="num">
                                          <p:cBhvr additive="base">
                                            <p:cTn id="34" dur="500" fill="hold"/>
                                            <p:tgtEl>
                                              <p:spTgt spid="48"/>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500"/>
                                            <p:tgtEl>
                                              <p:spTgt spid="50"/>
                                            </p:tgtEl>
                                          </p:cBhvr>
                                        </p:animEffect>
                                      </p:childTnLst>
                                    </p:cTn>
                                  </p:par>
                                </p:childTnLst>
                              </p:cTn>
                            </p:par>
                            <p:par>
                              <p:cTn id="39" fill="hold">
                                <p:stCondLst>
                                  <p:cond delay="4000"/>
                                </p:stCondLst>
                                <p:childTnLst>
                                  <p:par>
                                    <p:cTn id="40" presetID="2" presetClass="entr" presetSubtype="4" fill="hold"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ppt_x"/>
                                              </p:val>
                                            </p:tav>
                                            <p:tav tm="100000">
                                              <p:val>
                                                <p:strVal val="#ppt_x"/>
                                              </p:val>
                                            </p:tav>
                                          </p:tavLst>
                                        </p:anim>
                                        <p:anim calcmode="lin" valueType="num">
                                          <p:cBhvr additive="base">
                                            <p:cTn id="43" dur="500" fill="hold"/>
                                            <p:tgtEl>
                                              <p:spTgt spid="60"/>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2"/>
                                            </p:tgtEl>
                                            <p:attrNameLst>
                                              <p:attrName>style.visibility</p:attrName>
                                            </p:attrNameLst>
                                          </p:cBhvr>
                                          <p:to>
                                            <p:strVal val="visible"/>
                                          </p:to>
                                        </p:set>
                                        <p:anim calcmode="lin" valueType="num">
                                          <p:cBhvr additive="base">
                                            <p:cTn id="46" dur="500" fill="hold"/>
                                            <p:tgtEl>
                                              <p:spTgt spid="62"/>
                                            </p:tgtEl>
                                            <p:attrNameLst>
                                              <p:attrName>ppt_x</p:attrName>
                                            </p:attrNameLst>
                                          </p:cBhvr>
                                          <p:tavLst>
                                            <p:tav tm="0">
                                              <p:val>
                                                <p:strVal val="#ppt_x"/>
                                              </p:val>
                                            </p:tav>
                                            <p:tav tm="100000">
                                              <p:val>
                                                <p:strVal val="#ppt_x"/>
                                              </p:val>
                                            </p:tav>
                                          </p:tavLst>
                                        </p:anim>
                                        <p:anim calcmode="lin" valueType="num">
                                          <p:cBhvr additive="base">
                                            <p:cTn id="47" dur="500" fill="hold"/>
                                            <p:tgtEl>
                                              <p:spTgt spid="62"/>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500" fill="hold"/>
                                            <p:tgtEl>
                                              <p:spTgt spid="59"/>
                                            </p:tgtEl>
                                            <p:attrNameLst>
                                              <p:attrName>ppt_x</p:attrName>
                                            </p:attrNameLst>
                                          </p:cBhvr>
                                          <p:tavLst>
                                            <p:tav tm="0">
                                              <p:val>
                                                <p:strVal val="#ppt_x"/>
                                              </p:val>
                                            </p:tav>
                                            <p:tav tm="100000">
                                              <p:val>
                                                <p:strVal val="#ppt_x"/>
                                              </p:val>
                                            </p:tav>
                                          </p:tavLst>
                                        </p:anim>
                                        <p:anim calcmode="lin" valueType="num">
                                          <p:cBhvr additive="base">
                                            <p:cTn id="52" dur="50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500" fill="hold"/>
                                            <p:tgtEl>
                                              <p:spTgt spid="63"/>
                                            </p:tgtEl>
                                            <p:attrNameLst>
                                              <p:attrName>ppt_x</p:attrName>
                                            </p:attrNameLst>
                                          </p:cBhvr>
                                          <p:tavLst>
                                            <p:tav tm="0">
                                              <p:val>
                                                <p:strVal val="#ppt_x"/>
                                              </p:val>
                                            </p:tav>
                                            <p:tav tm="100000">
                                              <p:val>
                                                <p:strVal val="#ppt_x"/>
                                              </p:val>
                                            </p:tav>
                                          </p:tavLst>
                                        </p:anim>
                                        <p:anim calcmode="lin" valueType="num">
                                          <p:cBhvr additive="base">
                                            <p:cTn id="57" dur="50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2" presetClass="entr" presetSubtype="4" fill="hold" nodeType="afterEffect">
                                      <p:stCondLst>
                                        <p:cond delay="0"/>
                                      </p:stCondLst>
                                      <p:childTnLst>
                                        <p:set>
                                          <p:cBhvr>
                                            <p:cTn id="60" dur="1" fill="hold">
                                              <p:stCondLst>
                                                <p:cond delay="0"/>
                                              </p:stCondLst>
                                            </p:cTn>
                                            <p:tgtEl>
                                              <p:spTgt spid="61"/>
                                            </p:tgtEl>
                                            <p:attrNameLst>
                                              <p:attrName>style.visibility</p:attrName>
                                            </p:attrNameLst>
                                          </p:cBhvr>
                                          <p:to>
                                            <p:strVal val="visible"/>
                                          </p:to>
                                        </p:set>
                                        <p:anim calcmode="lin" valueType="num">
                                          <p:cBhvr additive="base">
                                            <p:cTn id="61" dur="500" fill="hold"/>
                                            <p:tgtEl>
                                              <p:spTgt spid="61"/>
                                            </p:tgtEl>
                                            <p:attrNameLst>
                                              <p:attrName>ppt_x</p:attrName>
                                            </p:attrNameLst>
                                          </p:cBhvr>
                                          <p:tavLst>
                                            <p:tav tm="0">
                                              <p:val>
                                                <p:strVal val="#ppt_x"/>
                                              </p:val>
                                            </p:tav>
                                            <p:tav tm="100000">
                                              <p:val>
                                                <p:strVal val="#ppt_x"/>
                                              </p:val>
                                            </p:tav>
                                          </p:tavLst>
                                        </p:anim>
                                        <p:anim calcmode="lin" valueType="num">
                                          <p:cBhvr additive="base">
                                            <p:cTn id="62" dur="500" fill="hold"/>
                                            <p:tgtEl>
                                              <p:spTgt spid="61"/>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024"/>
                                            </p:tgtEl>
                                            <p:attrNameLst>
                                              <p:attrName>style.visibility</p:attrName>
                                            </p:attrNameLst>
                                          </p:cBhvr>
                                          <p:to>
                                            <p:strVal val="visible"/>
                                          </p:to>
                                        </p:set>
                                        <p:anim calcmode="lin" valueType="num">
                                          <p:cBhvr additive="base">
                                            <p:cTn id="65" dur="500" fill="hold"/>
                                            <p:tgtEl>
                                              <p:spTgt spid="1024"/>
                                            </p:tgtEl>
                                            <p:attrNameLst>
                                              <p:attrName>ppt_x</p:attrName>
                                            </p:attrNameLst>
                                          </p:cBhvr>
                                          <p:tavLst>
                                            <p:tav tm="0">
                                              <p:val>
                                                <p:strVal val="#ppt_x"/>
                                              </p:val>
                                            </p:tav>
                                            <p:tav tm="100000">
                                              <p:val>
                                                <p:strVal val="#ppt_x"/>
                                              </p:val>
                                            </p:tav>
                                          </p:tavLst>
                                        </p:anim>
                                        <p:anim calcmode="lin" valueType="num">
                                          <p:cBhvr additive="base">
                                            <p:cTn id="66" dur="500" fill="hold"/>
                                            <p:tgtEl>
                                              <p:spTgt spid="10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7" grpId="0"/>
          <p:bldP spid="47" grpId="0"/>
          <p:bldP spid="50" grpId="0"/>
          <p:bldP spid="62" grpId="0"/>
          <p:bldP spid="63" grpId="0"/>
          <p:bldP spid="1024"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56000">
              <a:schemeClr val="tx1"/>
            </a:gs>
            <a:gs pos="37000">
              <a:schemeClr val="tx1"/>
            </a:gs>
            <a:gs pos="0">
              <a:schemeClr val="tx1"/>
            </a:gs>
            <a:gs pos="74000">
              <a:schemeClr val="tx1"/>
            </a:gs>
            <a:gs pos="82000">
              <a:schemeClr val="tx1">
                <a:lumMod val="85000"/>
                <a:lumOff val="15000"/>
              </a:schemeClr>
            </a:gs>
            <a:gs pos="99000">
              <a:schemeClr val="bg2">
                <a:lumMod val="25000"/>
              </a:schemeClr>
            </a:gs>
          </a:gsLst>
          <a:lin ang="5400000" scaled="1"/>
        </a:gradFill>
        <a:effectLst/>
      </p:bgPr>
    </p:bg>
    <p:spTree>
      <p:nvGrpSpPr>
        <p:cNvPr id="1" name=""/>
        <p:cNvGrpSpPr/>
        <p:nvPr/>
      </p:nvGrpSpPr>
      <p:grpSpPr>
        <a:xfrm>
          <a:off x="0" y="0"/>
          <a:ext cx="0" cy="0"/>
          <a:chOff x="0" y="0"/>
          <a:chExt cx="0" cy="0"/>
        </a:xfrm>
      </p:grpSpPr>
      <p:pic>
        <p:nvPicPr>
          <p:cNvPr id="1026" name="Picture 2" descr="bottle int x hwbn">
            <a:extLst>
              <a:ext uri="{FF2B5EF4-FFF2-40B4-BE49-F238E27FC236}">
                <a16:creationId xmlns:a16="http://schemas.microsoft.com/office/drawing/2014/main" id="{4DDF9D65-CFF4-17F1-4A50-BCBCB1C89B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468" y="1331650"/>
            <a:ext cx="3029466" cy="4695835"/>
          </a:xfrm>
          <a:prstGeom prst="rect">
            <a:avLst/>
          </a:prstGeom>
          <a:noFill/>
          <a:effectLst>
            <a:outerShdw blurRad="190500" dist="50800" dir="5400000" algn="ctr" rotWithShape="0">
              <a:schemeClr val="bg2">
                <a:lumMod val="75000"/>
                <a:alpha val="43000"/>
              </a:schemeClr>
            </a:outerShdw>
          </a:effectLst>
          <a:extLst>
            <a:ext uri="{909E8E84-426E-40DD-AFC4-6F175D3DCCD1}">
              <a14:hiddenFill xmlns:a14="http://schemas.microsoft.com/office/drawing/2010/main">
                <a:solidFill>
                  <a:srgbClr val="FFFFFF"/>
                </a:solidFill>
              </a14:hiddenFill>
            </a:ext>
          </a:extLst>
        </p:spPr>
      </p:pic>
      <p:sp>
        <p:nvSpPr>
          <p:cNvPr id="9" name="Circle: Hollow 8">
            <a:extLst>
              <a:ext uri="{FF2B5EF4-FFF2-40B4-BE49-F238E27FC236}">
                <a16:creationId xmlns:a16="http://schemas.microsoft.com/office/drawing/2014/main" id="{0F5A7CBF-D194-889C-DEE0-319966F8BC2C}"/>
              </a:ext>
            </a:extLst>
          </p:cNvPr>
          <p:cNvSpPr/>
          <p:nvPr/>
        </p:nvSpPr>
        <p:spPr>
          <a:xfrm rot="2874483">
            <a:off x="-2214531" y="-3208165"/>
            <a:ext cx="4037744" cy="4179613"/>
          </a:xfrm>
          <a:prstGeom prst="donut">
            <a:avLst>
              <a:gd name="adj" fmla="val 1984"/>
            </a:avLst>
          </a:prstGeom>
          <a:gradFill>
            <a:gsLst>
              <a:gs pos="37000">
                <a:schemeClr val="tx1"/>
              </a:gs>
              <a:gs pos="0">
                <a:schemeClr val="tx1"/>
              </a:gs>
              <a:gs pos="68000">
                <a:schemeClr val="tx1">
                  <a:lumMod val="65000"/>
                  <a:lumOff val="35000"/>
                </a:schemeClr>
              </a:gs>
              <a:gs pos="83000">
                <a:schemeClr val="tx1">
                  <a:lumMod val="95000"/>
                  <a:lumOff val="5000"/>
                </a:schemeClr>
              </a:gs>
              <a:gs pos="89000">
                <a:schemeClr val="bg2">
                  <a:lumMod val="2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ircle: Hollow 10">
            <a:extLst>
              <a:ext uri="{FF2B5EF4-FFF2-40B4-BE49-F238E27FC236}">
                <a16:creationId xmlns:a16="http://schemas.microsoft.com/office/drawing/2014/main" id="{A3238C8F-EBA6-FB97-EA14-7C12E4D26DD1}"/>
              </a:ext>
            </a:extLst>
          </p:cNvPr>
          <p:cNvSpPr/>
          <p:nvPr/>
        </p:nvSpPr>
        <p:spPr>
          <a:xfrm rot="2211886">
            <a:off x="-2595511" y="-3333509"/>
            <a:ext cx="4921322" cy="4613097"/>
          </a:xfrm>
          <a:prstGeom prst="donut">
            <a:avLst>
              <a:gd name="adj" fmla="val 3453"/>
            </a:avLst>
          </a:prstGeom>
          <a:gradFill>
            <a:gsLst>
              <a:gs pos="37000">
                <a:schemeClr val="tx1"/>
              </a:gs>
              <a:gs pos="0">
                <a:schemeClr val="tx1"/>
              </a:gs>
              <a:gs pos="74000">
                <a:schemeClr val="tx1">
                  <a:lumMod val="50000"/>
                  <a:lumOff val="50000"/>
                </a:schemeClr>
              </a:gs>
              <a:gs pos="83000">
                <a:schemeClr val="tx1">
                  <a:lumMod val="95000"/>
                  <a:lumOff val="5000"/>
                </a:schemeClr>
              </a:gs>
              <a:gs pos="100000">
                <a:schemeClr val="bg2">
                  <a:lumMod val="2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a:extLst>
              <a:ext uri="{FF2B5EF4-FFF2-40B4-BE49-F238E27FC236}">
                <a16:creationId xmlns:a16="http://schemas.microsoft.com/office/drawing/2014/main" id="{CD742D1A-2659-0043-48C0-A696797862E0}"/>
              </a:ext>
            </a:extLst>
          </p:cNvPr>
          <p:cNvSpPr txBox="1"/>
          <p:nvPr/>
        </p:nvSpPr>
        <p:spPr>
          <a:xfrm>
            <a:off x="7493329" y="482881"/>
            <a:ext cx="1681156" cy="414372"/>
          </a:xfrm>
          <a:prstGeom prst="rect">
            <a:avLst/>
          </a:prstGeom>
          <a:noFill/>
          <a:ln>
            <a:solidFill>
              <a:srgbClr val="FFC000"/>
            </a:solidFill>
          </a:ln>
        </p:spPr>
        <p:txBody>
          <a:bodyPr wrap="square" rtlCol="0">
            <a:spAutoFit/>
          </a:bodyPr>
          <a:lstStyle/>
          <a:p>
            <a:r>
              <a:rPr lang="en-US" sz="2000">
                <a:solidFill>
                  <a:srgbClr val="FDB30F"/>
                </a:solidFill>
              </a:rPr>
              <a:t>OFF-TRADE</a:t>
            </a:r>
          </a:p>
        </p:txBody>
      </p:sp>
      <p:sp>
        <p:nvSpPr>
          <p:cNvPr id="19" name="Circle: Hollow 18">
            <a:extLst>
              <a:ext uri="{FF2B5EF4-FFF2-40B4-BE49-F238E27FC236}">
                <a16:creationId xmlns:a16="http://schemas.microsoft.com/office/drawing/2014/main" id="{2716D9FB-CDB7-DC84-F45E-BEC4AEFD13AC}"/>
              </a:ext>
            </a:extLst>
          </p:cNvPr>
          <p:cNvSpPr/>
          <p:nvPr/>
        </p:nvSpPr>
        <p:spPr>
          <a:xfrm rot="3910697">
            <a:off x="10647758" y="5971862"/>
            <a:ext cx="4921322" cy="4613097"/>
          </a:xfrm>
          <a:prstGeom prst="donut">
            <a:avLst>
              <a:gd name="adj" fmla="val 1984"/>
            </a:avLst>
          </a:prstGeom>
          <a:gradFill>
            <a:gsLst>
              <a:gs pos="37000">
                <a:schemeClr val="tx1">
                  <a:lumMod val="75000"/>
                  <a:lumOff val="25000"/>
                </a:schemeClr>
              </a:gs>
              <a:gs pos="0">
                <a:schemeClr val="tx1"/>
              </a:gs>
              <a:gs pos="74000">
                <a:schemeClr val="tx1">
                  <a:lumMod val="50000"/>
                  <a:lumOff val="50000"/>
                </a:schemeClr>
              </a:gs>
              <a:gs pos="56000">
                <a:schemeClr val="tx1">
                  <a:lumMod val="95000"/>
                  <a:lumOff val="5000"/>
                </a:schemeClr>
              </a:gs>
              <a:gs pos="100000">
                <a:schemeClr val="bg2">
                  <a:lumMod val="2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ircle: Hollow 19">
            <a:extLst>
              <a:ext uri="{FF2B5EF4-FFF2-40B4-BE49-F238E27FC236}">
                <a16:creationId xmlns:a16="http://schemas.microsoft.com/office/drawing/2014/main" id="{6C5DACC6-48D0-5F8B-56FE-B0F34E356F8A}"/>
              </a:ext>
            </a:extLst>
          </p:cNvPr>
          <p:cNvSpPr/>
          <p:nvPr/>
        </p:nvSpPr>
        <p:spPr>
          <a:xfrm rot="6927487">
            <a:off x="10204770" y="5569232"/>
            <a:ext cx="4921322" cy="4613097"/>
          </a:xfrm>
          <a:prstGeom prst="donut">
            <a:avLst>
              <a:gd name="adj" fmla="val 4074"/>
            </a:avLst>
          </a:prstGeom>
          <a:gradFill>
            <a:gsLst>
              <a:gs pos="37000">
                <a:schemeClr val="tx1"/>
              </a:gs>
              <a:gs pos="0">
                <a:schemeClr val="tx1"/>
              </a:gs>
              <a:gs pos="74000">
                <a:schemeClr val="tx1">
                  <a:lumMod val="50000"/>
                  <a:lumOff val="50000"/>
                </a:schemeClr>
              </a:gs>
              <a:gs pos="83000">
                <a:schemeClr val="tx1">
                  <a:lumMod val="95000"/>
                  <a:lumOff val="5000"/>
                </a:schemeClr>
              </a:gs>
              <a:gs pos="100000">
                <a:schemeClr val="bg2">
                  <a:lumMod val="2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Arrow: Chevron 21">
            <a:extLst>
              <a:ext uri="{FF2B5EF4-FFF2-40B4-BE49-F238E27FC236}">
                <a16:creationId xmlns:a16="http://schemas.microsoft.com/office/drawing/2014/main" id="{C9492C73-5B3E-78C2-CAE4-C2DC6481F876}"/>
              </a:ext>
            </a:extLst>
          </p:cNvPr>
          <p:cNvSpPr/>
          <p:nvPr/>
        </p:nvSpPr>
        <p:spPr>
          <a:xfrm rot="16200000">
            <a:off x="11226884" y="2995613"/>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ircle: Hollow 30">
            <a:extLst>
              <a:ext uri="{FF2B5EF4-FFF2-40B4-BE49-F238E27FC236}">
                <a16:creationId xmlns:a16="http://schemas.microsoft.com/office/drawing/2014/main" id="{04067A9A-871B-4D0D-1572-9D0530D8A9EA}"/>
              </a:ext>
            </a:extLst>
          </p:cNvPr>
          <p:cNvSpPr/>
          <p:nvPr/>
        </p:nvSpPr>
        <p:spPr>
          <a:xfrm>
            <a:off x="8550863" y="4171928"/>
            <a:ext cx="99142" cy="85126"/>
          </a:xfrm>
          <a:prstGeom prst="donut">
            <a:avLst>
              <a:gd name="adj" fmla="val 0"/>
            </a:avLst>
          </a:prstGeom>
          <a:solidFill>
            <a:schemeClr val="bg1">
              <a:lumMod val="50000"/>
            </a:schemeClr>
          </a:solidFill>
          <a:ln>
            <a:solidFill>
              <a:schemeClr val="bg2">
                <a:lumMod val="90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3" name="Group 42">
            <a:extLst>
              <a:ext uri="{FF2B5EF4-FFF2-40B4-BE49-F238E27FC236}">
                <a16:creationId xmlns:a16="http://schemas.microsoft.com/office/drawing/2014/main" id="{3AFB3823-A05C-5A03-34F7-DC389AD7CB96}"/>
              </a:ext>
            </a:extLst>
          </p:cNvPr>
          <p:cNvGrpSpPr/>
          <p:nvPr/>
        </p:nvGrpSpPr>
        <p:grpSpPr>
          <a:xfrm>
            <a:off x="11199572" y="-90409"/>
            <a:ext cx="788486" cy="3390413"/>
            <a:chOff x="11199572" y="-90409"/>
            <a:chExt cx="788486" cy="3390413"/>
          </a:xfrm>
        </p:grpSpPr>
        <p:sp>
          <p:nvSpPr>
            <p:cNvPr id="25" name="Arrow: Chevron 24">
              <a:extLst>
                <a:ext uri="{FF2B5EF4-FFF2-40B4-BE49-F238E27FC236}">
                  <a16:creationId xmlns:a16="http://schemas.microsoft.com/office/drawing/2014/main" id="{481ABB57-93D0-3ABF-EB1E-A3A69E526C38}"/>
                </a:ext>
              </a:extLst>
            </p:cNvPr>
            <p:cNvSpPr/>
            <p:nvPr/>
          </p:nvSpPr>
          <p:spPr>
            <a:xfrm rot="16200000">
              <a:off x="11232558" y="2544504"/>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2" name="Group 41">
              <a:extLst>
                <a:ext uri="{FF2B5EF4-FFF2-40B4-BE49-F238E27FC236}">
                  <a16:creationId xmlns:a16="http://schemas.microsoft.com/office/drawing/2014/main" id="{DF341661-CB7B-419B-B9DC-8956382ACEDD}"/>
                </a:ext>
              </a:extLst>
            </p:cNvPr>
            <p:cNvGrpSpPr/>
            <p:nvPr/>
          </p:nvGrpSpPr>
          <p:grpSpPr>
            <a:xfrm>
              <a:off x="11199572" y="-90409"/>
              <a:ext cx="788486" cy="2958618"/>
              <a:chOff x="11199572" y="-90409"/>
              <a:chExt cx="788486" cy="2958618"/>
            </a:xfrm>
          </p:grpSpPr>
          <p:sp>
            <p:nvSpPr>
              <p:cNvPr id="26" name="Arrow: Chevron 25">
                <a:extLst>
                  <a:ext uri="{FF2B5EF4-FFF2-40B4-BE49-F238E27FC236}">
                    <a16:creationId xmlns:a16="http://schemas.microsoft.com/office/drawing/2014/main" id="{36BB7B54-30A4-6C30-EEE5-9F9972BB7822}"/>
                  </a:ext>
                </a:extLst>
              </p:cNvPr>
              <p:cNvSpPr/>
              <p:nvPr/>
            </p:nvSpPr>
            <p:spPr>
              <a:xfrm rot="16200000">
                <a:off x="11232558" y="2112709"/>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Arrow: Chevron 26">
                <a:extLst>
                  <a:ext uri="{FF2B5EF4-FFF2-40B4-BE49-F238E27FC236}">
                    <a16:creationId xmlns:a16="http://schemas.microsoft.com/office/drawing/2014/main" id="{4862B3D9-A056-6483-23D6-2112C1C6CC67}"/>
                  </a:ext>
                </a:extLst>
              </p:cNvPr>
              <p:cNvSpPr/>
              <p:nvPr/>
            </p:nvSpPr>
            <p:spPr>
              <a:xfrm rot="16200000">
                <a:off x="11232558" y="1687309"/>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Arrow: Chevron 27">
                <a:extLst>
                  <a:ext uri="{FF2B5EF4-FFF2-40B4-BE49-F238E27FC236}">
                    <a16:creationId xmlns:a16="http://schemas.microsoft.com/office/drawing/2014/main" id="{D5C5D58B-BD03-C4AF-6872-D255B14A8D12}"/>
                  </a:ext>
                </a:extLst>
              </p:cNvPr>
              <p:cNvSpPr/>
              <p:nvPr/>
            </p:nvSpPr>
            <p:spPr>
              <a:xfrm rot="16200000">
                <a:off x="11232558" y="1221111"/>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a:extLst>
                  <a:ext uri="{FF2B5EF4-FFF2-40B4-BE49-F238E27FC236}">
                    <a16:creationId xmlns:a16="http://schemas.microsoft.com/office/drawing/2014/main" id="{8EA48EEB-6DD7-BFBD-9C94-952A6D2C0A49}"/>
                  </a:ext>
                </a:extLst>
              </p:cNvPr>
              <p:cNvSpPr/>
              <p:nvPr/>
            </p:nvSpPr>
            <p:spPr>
              <a:xfrm rot="16200000">
                <a:off x="11232558" y="763070"/>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hevron 29">
                <a:extLst>
                  <a:ext uri="{FF2B5EF4-FFF2-40B4-BE49-F238E27FC236}">
                    <a16:creationId xmlns:a16="http://schemas.microsoft.com/office/drawing/2014/main" id="{6AE187E7-B870-EBA5-D6A6-14161C10E114}"/>
                  </a:ext>
                </a:extLst>
              </p:cNvPr>
              <p:cNvSpPr/>
              <p:nvPr/>
            </p:nvSpPr>
            <p:spPr>
              <a:xfrm rot="16200000">
                <a:off x="11232558" y="310876"/>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Arrow: Chevron 31">
                <a:extLst>
                  <a:ext uri="{FF2B5EF4-FFF2-40B4-BE49-F238E27FC236}">
                    <a16:creationId xmlns:a16="http://schemas.microsoft.com/office/drawing/2014/main" id="{A494B715-9A2E-B1C5-B35B-CF56392F6453}"/>
                  </a:ext>
                </a:extLst>
              </p:cNvPr>
              <p:cNvSpPr/>
              <p:nvPr/>
            </p:nvSpPr>
            <p:spPr>
              <a:xfrm rot="16200000">
                <a:off x="11226884" y="-117721"/>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33" name="Circle: Hollow 32">
            <a:extLst>
              <a:ext uri="{FF2B5EF4-FFF2-40B4-BE49-F238E27FC236}">
                <a16:creationId xmlns:a16="http://schemas.microsoft.com/office/drawing/2014/main" id="{6A276DE8-D6F2-4CC2-5E2C-050502457C71}"/>
              </a:ext>
            </a:extLst>
          </p:cNvPr>
          <p:cNvSpPr/>
          <p:nvPr/>
        </p:nvSpPr>
        <p:spPr>
          <a:xfrm>
            <a:off x="6166805" y="446814"/>
            <a:ext cx="410782" cy="431898"/>
          </a:xfrm>
          <a:prstGeom prst="donut">
            <a:avLst>
              <a:gd name="adj" fmla="val 0"/>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bg2">
                <a:lumMod val="25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ircle: Hollow 33">
            <a:extLst>
              <a:ext uri="{FF2B5EF4-FFF2-40B4-BE49-F238E27FC236}">
                <a16:creationId xmlns:a16="http://schemas.microsoft.com/office/drawing/2014/main" id="{9123A25D-8DF1-3FF6-8DFC-29FA9DA575AE}"/>
              </a:ext>
            </a:extLst>
          </p:cNvPr>
          <p:cNvSpPr/>
          <p:nvPr/>
        </p:nvSpPr>
        <p:spPr>
          <a:xfrm>
            <a:off x="6453323" y="695585"/>
            <a:ext cx="181823" cy="189855"/>
          </a:xfrm>
          <a:prstGeom prst="donut">
            <a:avLst>
              <a:gd name="adj" fmla="val 0"/>
            </a:avLst>
          </a:prstGeom>
          <a:solidFill>
            <a:schemeClr val="bg1">
              <a:lumMod val="50000"/>
            </a:schemeClr>
          </a:solidFill>
          <a:ln>
            <a:solidFill>
              <a:schemeClr val="bg2">
                <a:lumMod val="90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Circle: Hollow 34">
            <a:extLst>
              <a:ext uri="{FF2B5EF4-FFF2-40B4-BE49-F238E27FC236}">
                <a16:creationId xmlns:a16="http://schemas.microsoft.com/office/drawing/2014/main" id="{44582CB3-0B96-1151-8AEC-B676553D1C48}"/>
              </a:ext>
            </a:extLst>
          </p:cNvPr>
          <p:cNvSpPr/>
          <p:nvPr/>
        </p:nvSpPr>
        <p:spPr>
          <a:xfrm>
            <a:off x="3997505" y="1109584"/>
            <a:ext cx="237144" cy="222066"/>
          </a:xfrm>
          <a:prstGeom prst="donut">
            <a:avLst>
              <a:gd name="adj" fmla="val 0"/>
            </a:avLst>
          </a:prstGeom>
          <a:solidFill>
            <a:schemeClr val="bg1">
              <a:lumMod val="50000"/>
            </a:schemeClr>
          </a:solidFill>
          <a:ln>
            <a:solidFill>
              <a:schemeClr val="bg2">
                <a:lumMod val="90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Circle: Hollow 35">
            <a:extLst>
              <a:ext uri="{FF2B5EF4-FFF2-40B4-BE49-F238E27FC236}">
                <a16:creationId xmlns:a16="http://schemas.microsoft.com/office/drawing/2014/main" id="{B15C79DB-695D-71E9-1C4E-7F9E6FC96868}"/>
              </a:ext>
            </a:extLst>
          </p:cNvPr>
          <p:cNvSpPr/>
          <p:nvPr/>
        </p:nvSpPr>
        <p:spPr>
          <a:xfrm>
            <a:off x="4897882" y="4461177"/>
            <a:ext cx="304433" cy="341642"/>
          </a:xfrm>
          <a:prstGeom prst="donut">
            <a:avLst>
              <a:gd name="adj" fmla="val 0"/>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bg2">
                <a:lumMod val="25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Circle: Hollow 36">
            <a:extLst>
              <a:ext uri="{FF2B5EF4-FFF2-40B4-BE49-F238E27FC236}">
                <a16:creationId xmlns:a16="http://schemas.microsoft.com/office/drawing/2014/main" id="{798F74ED-8218-F8AD-1386-4FDA1DF89214}"/>
              </a:ext>
            </a:extLst>
          </p:cNvPr>
          <p:cNvSpPr/>
          <p:nvPr/>
        </p:nvSpPr>
        <p:spPr>
          <a:xfrm>
            <a:off x="10438467" y="2206402"/>
            <a:ext cx="383413" cy="382217"/>
          </a:xfrm>
          <a:prstGeom prst="donut">
            <a:avLst>
              <a:gd name="adj" fmla="val 0"/>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bg2">
                <a:lumMod val="25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Circle: Hollow 38">
            <a:extLst>
              <a:ext uri="{FF2B5EF4-FFF2-40B4-BE49-F238E27FC236}">
                <a16:creationId xmlns:a16="http://schemas.microsoft.com/office/drawing/2014/main" id="{B313412B-CD23-6AA8-B69B-B1639AA7754F}"/>
              </a:ext>
            </a:extLst>
          </p:cNvPr>
          <p:cNvSpPr/>
          <p:nvPr/>
        </p:nvSpPr>
        <p:spPr>
          <a:xfrm>
            <a:off x="8650005" y="4119239"/>
            <a:ext cx="198871" cy="202381"/>
          </a:xfrm>
          <a:prstGeom prst="donut">
            <a:avLst>
              <a:gd name="adj" fmla="val 0"/>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bg2">
                <a:lumMod val="25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Circle: Hollow 40">
            <a:extLst>
              <a:ext uri="{FF2B5EF4-FFF2-40B4-BE49-F238E27FC236}">
                <a16:creationId xmlns:a16="http://schemas.microsoft.com/office/drawing/2014/main" id="{6D5703F9-0333-15E2-B1BF-B3961369F1D0}"/>
              </a:ext>
            </a:extLst>
          </p:cNvPr>
          <p:cNvSpPr/>
          <p:nvPr/>
        </p:nvSpPr>
        <p:spPr>
          <a:xfrm>
            <a:off x="10415607" y="554259"/>
            <a:ext cx="45719" cy="45719"/>
          </a:xfrm>
          <a:prstGeom prst="donut">
            <a:avLst>
              <a:gd name="adj" fmla="val 0"/>
            </a:avLst>
          </a:prstGeom>
          <a:solidFill>
            <a:schemeClr val="bg1">
              <a:lumMod val="50000"/>
            </a:schemeClr>
          </a:solidFill>
          <a:ln>
            <a:solidFill>
              <a:schemeClr val="bg2">
                <a:lumMod val="90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6" name="Graphic 45" descr="Crown with solid fill">
            <a:extLst>
              <a:ext uri="{FF2B5EF4-FFF2-40B4-BE49-F238E27FC236}">
                <a16:creationId xmlns:a16="http://schemas.microsoft.com/office/drawing/2014/main" id="{833EDB3A-09E1-0480-1846-FCF4571AB41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3942" y="18543"/>
            <a:ext cx="510283" cy="510283"/>
          </a:xfrm>
          <a:prstGeom prst="rect">
            <a:avLst/>
          </a:prstGeom>
        </p:spPr>
      </p:pic>
      <p:sp>
        <p:nvSpPr>
          <p:cNvPr id="2" name="TextBox 1">
            <a:extLst>
              <a:ext uri="{FF2B5EF4-FFF2-40B4-BE49-F238E27FC236}">
                <a16:creationId xmlns:a16="http://schemas.microsoft.com/office/drawing/2014/main" id="{3A81F01E-9803-3BE9-E513-645799245F1F}"/>
              </a:ext>
            </a:extLst>
          </p:cNvPr>
          <p:cNvSpPr txBox="1"/>
          <p:nvPr/>
        </p:nvSpPr>
        <p:spPr>
          <a:xfrm>
            <a:off x="4366499" y="1020562"/>
            <a:ext cx="3087384" cy="400110"/>
          </a:xfrm>
          <a:prstGeom prst="rect">
            <a:avLst/>
          </a:prstGeom>
          <a:noFill/>
          <a:ln>
            <a:noFill/>
          </a:ln>
        </p:spPr>
        <p:txBody>
          <a:bodyPr wrap="square" lIns="91440" tIns="45720" rIns="91440" bIns="45720" rtlCol="0" anchor="t">
            <a:spAutoFit/>
          </a:bodyPr>
          <a:lstStyle/>
          <a:p>
            <a:r>
              <a:rPr lang="en-US" sz="2000">
                <a:solidFill>
                  <a:srgbClr val="FFC000"/>
                </a:solidFill>
              </a:rPr>
              <a:t>Desk Research</a:t>
            </a:r>
          </a:p>
        </p:txBody>
      </p:sp>
      <p:sp>
        <p:nvSpPr>
          <p:cNvPr id="3" name="Circle: Hollow 2">
            <a:extLst>
              <a:ext uri="{FF2B5EF4-FFF2-40B4-BE49-F238E27FC236}">
                <a16:creationId xmlns:a16="http://schemas.microsoft.com/office/drawing/2014/main" id="{D6727548-2679-7E0A-2DFC-CC2B78DD1488}"/>
              </a:ext>
            </a:extLst>
          </p:cNvPr>
          <p:cNvSpPr/>
          <p:nvPr/>
        </p:nvSpPr>
        <p:spPr>
          <a:xfrm>
            <a:off x="4051974" y="3431924"/>
            <a:ext cx="237144" cy="222066"/>
          </a:xfrm>
          <a:prstGeom prst="donut">
            <a:avLst>
              <a:gd name="adj" fmla="val 0"/>
            </a:avLst>
          </a:prstGeom>
          <a:solidFill>
            <a:schemeClr val="bg1">
              <a:lumMod val="50000"/>
            </a:schemeClr>
          </a:solidFill>
          <a:ln>
            <a:solidFill>
              <a:schemeClr val="bg2">
                <a:lumMod val="90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a:extLst>
              <a:ext uri="{FF2B5EF4-FFF2-40B4-BE49-F238E27FC236}">
                <a16:creationId xmlns:a16="http://schemas.microsoft.com/office/drawing/2014/main" id="{6DCA96AD-1631-A1F9-3B4D-592547AEDE26}"/>
              </a:ext>
            </a:extLst>
          </p:cNvPr>
          <p:cNvSpPr txBox="1"/>
          <p:nvPr/>
        </p:nvSpPr>
        <p:spPr>
          <a:xfrm>
            <a:off x="4286883" y="3366915"/>
            <a:ext cx="3087384" cy="400110"/>
          </a:xfrm>
          <a:prstGeom prst="rect">
            <a:avLst/>
          </a:prstGeom>
          <a:noFill/>
          <a:ln>
            <a:noFill/>
          </a:ln>
        </p:spPr>
        <p:txBody>
          <a:bodyPr wrap="square" lIns="91440" tIns="45720" rIns="91440" bIns="45720" rtlCol="0" anchor="t">
            <a:spAutoFit/>
          </a:bodyPr>
          <a:lstStyle/>
          <a:p>
            <a:r>
              <a:rPr lang="en-US" sz="2000">
                <a:solidFill>
                  <a:srgbClr val="FFC000"/>
                </a:solidFill>
              </a:rPr>
              <a:t>Desk Research</a:t>
            </a:r>
          </a:p>
        </p:txBody>
      </p:sp>
      <p:sp>
        <p:nvSpPr>
          <p:cNvPr id="5" name="TextBox 4">
            <a:extLst>
              <a:ext uri="{FF2B5EF4-FFF2-40B4-BE49-F238E27FC236}">
                <a16:creationId xmlns:a16="http://schemas.microsoft.com/office/drawing/2014/main" id="{EAA255C5-C9E7-FB2F-42DA-8C629152DBF6}"/>
              </a:ext>
            </a:extLst>
          </p:cNvPr>
          <p:cNvSpPr txBox="1"/>
          <p:nvPr/>
        </p:nvSpPr>
        <p:spPr>
          <a:xfrm>
            <a:off x="4289119" y="1510779"/>
            <a:ext cx="6636179" cy="1323439"/>
          </a:xfrm>
          <a:prstGeom prst="rect">
            <a:avLst/>
          </a:prstGeom>
          <a:noFill/>
          <a:ln>
            <a:noFill/>
          </a:ln>
        </p:spPr>
        <p:txBody>
          <a:bodyPr wrap="square" rtlCol="0">
            <a:spAutoFit/>
          </a:bodyPr>
          <a:lstStyle/>
          <a:p>
            <a:pPr algn="just"/>
            <a:r>
              <a:rPr lang="en-US" sz="2000" dirty="0">
                <a:solidFill>
                  <a:schemeClr val="bg1"/>
                </a:solidFill>
              </a:rPr>
              <a:t>Lorem ipsum dolor sit </a:t>
            </a:r>
            <a:r>
              <a:rPr lang="en-US" sz="2000" dirty="0" err="1">
                <a:solidFill>
                  <a:schemeClr val="bg1"/>
                </a:solidFill>
              </a:rPr>
              <a:t>amet</a:t>
            </a:r>
            <a:r>
              <a:rPr lang="en-US" sz="2000" dirty="0">
                <a:solidFill>
                  <a:schemeClr val="bg1"/>
                </a:solidFill>
              </a:rPr>
              <a:t>, </a:t>
            </a:r>
            <a:r>
              <a:rPr lang="en-US" sz="2000" dirty="0" err="1">
                <a:solidFill>
                  <a:schemeClr val="bg1"/>
                </a:solidFill>
              </a:rPr>
              <a:t>consectetur</a:t>
            </a:r>
            <a:r>
              <a:rPr lang="en-US" sz="2000" dirty="0">
                <a:solidFill>
                  <a:schemeClr val="bg1"/>
                </a:solidFill>
              </a:rPr>
              <a:t> </a:t>
            </a:r>
            <a:r>
              <a:rPr lang="en-US" sz="2000" dirty="0" err="1">
                <a:solidFill>
                  <a:schemeClr val="bg1"/>
                </a:solidFill>
              </a:rPr>
              <a:t>adipiscing</a:t>
            </a:r>
            <a:r>
              <a:rPr lang="en-US" sz="2000" dirty="0">
                <a:solidFill>
                  <a:schemeClr val="bg1"/>
                </a:solidFill>
              </a:rPr>
              <a:t> </a:t>
            </a:r>
            <a:r>
              <a:rPr lang="en-US" sz="2000" dirty="0" err="1">
                <a:solidFill>
                  <a:schemeClr val="bg1"/>
                </a:solidFill>
              </a:rPr>
              <a:t>elit</a:t>
            </a:r>
            <a:r>
              <a:rPr lang="en-US" sz="2000" dirty="0">
                <a:solidFill>
                  <a:schemeClr val="bg1"/>
                </a:solidFill>
              </a:rPr>
              <a:t>. </a:t>
            </a:r>
            <a:r>
              <a:rPr lang="en-US" sz="2000" dirty="0" err="1">
                <a:solidFill>
                  <a:schemeClr val="bg1"/>
                </a:solidFill>
              </a:rPr>
              <a:t>Praesent</a:t>
            </a:r>
            <a:r>
              <a:rPr lang="en-US" sz="2000" dirty="0">
                <a:solidFill>
                  <a:schemeClr val="bg1"/>
                </a:solidFill>
              </a:rPr>
              <a:t> </a:t>
            </a:r>
            <a:r>
              <a:rPr lang="en-US" sz="2000" dirty="0" err="1">
                <a:solidFill>
                  <a:schemeClr val="bg1"/>
                </a:solidFill>
              </a:rPr>
              <a:t>ultricies</a:t>
            </a:r>
            <a:r>
              <a:rPr lang="en-US" sz="2000" dirty="0">
                <a:solidFill>
                  <a:schemeClr val="bg1"/>
                </a:solidFill>
              </a:rPr>
              <a:t> est id </a:t>
            </a:r>
            <a:r>
              <a:rPr lang="en-US" sz="2000" dirty="0" err="1">
                <a:solidFill>
                  <a:schemeClr val="bg1"/>
                </a:solidFill>
              </a:rPr>
              <a:t>eleifend</a:t>
            </a:r>
            <a:r>
              <a:rPr lang="en-US" sz="2000" dirty="0">
                <a:solidFill>
                  <a:schemeClr val="bg1"/>
                </a:solidFill>
              </a:rPr>
              <a:t> </a:t>
            </a:r>
            <a:r>
              <a:rPr lang="en-US" sz="2000" dirty="0" err="1">
                <a:solidFill>
                  <a:schemeClr val="bg1"/>
                </a:solidFill>
              </a:rPr>
              <a:t>sollicitudin</a:t>
            </a:r>
            <a:r>
              <a:rPr lang="en-US" sz="2000" dirty="0">
                <a:solidFill>
                  <a:schemeClr val="bg1"/>
                </a:solidFill>
              </a:rPr>
              <a:t>. </a:t>
            </a:r>
            <a:r>
              <a:rPr lang="en-US" sz="2000" dirty="0" err="1">
                <a:solidFill>
                  <a:schemeClr val="bg1"/>
                </a:solidFill>
              </a:rPr>
              <a:t>Phasellus</a:t>
            </a:r>
            <a:r>
              <a:rPr lang="en-US" sz="2000" dirty="0">
                <a:solidFill>
                  <a:schemeClr val="bg1"/>
                </a:solidFill>
              </a:rPr>
              <a:t> vel </a:t>
            </a:r>
            <a:r>
              <a:rPr lang="en-US" sz="2000" dirty="0" err="1">
                <a:solidFill>
                  <a:schemeClr val="bg1"/>
                </a:solidFill>
              </a:rPr>
              <a:t>laoreet</a:t>
            </a:r>
            <a:r>
              <a:rPr lang="en-US" sz="2000" dirty="0">
                <a:solidFill>
                  <a:schemeClr val="bg1"/>
                </a:solidFill>
              </a:rPr>
              <a:t> eros, sed </a:t>
            </a:r>
            <a:r>
              <a:rPr lang="en-US" sz="2000" dirty="0" err="1">
                <a:solidFill>
                  <a:schemeClr val="bg1"/>
                </a:solidFill>
              </a:rPr>
              <a:t>iaculis</a:t>
            </a:r>
            <a:r>
              <a:rPr lang="en-US" sz="2000" dirty="0">
                <a:solidFill>
                  <a:schemeClr val="bg1"/>
                </a:solidFill>
              </a:rPr>
              <a:t> </a:t>
            </a:r>
            <a:r>
              <a:rPr lang="en-US" sz="2000" dirty="0" err="1">
                <a:solidFill>
                  <a:schemeClr val="bg1"/>
                </a:solidFill>
              </a:rPr>
              <a:t>nibh</a:t>
            </a:r>
            <a:r>
              <a:rPr lang="en-US" sz="2000" dirty="0">
                <a:solidFill>
                  <a:schemeClr val="bg1"/>
                </a:solidFill>
              </a:rPr>
              <a:t>. </a:t>
            </a:r>
            <a:r>
              <a:rPr lang="en-US" sz="2000" dirty="0" err="1">
                <a:solidFill>
                  <a:schemeClr val="bg1"/>
                </a:solidFill>
              </a:rPr>
              <a:t>Vivamus</a:t>
            </a:r>
            <a:r>
              <a:rPr lang="en-US" sz="2000" dirty="0">
                <a:solidFill>
                  <a:schemeClr val="bg1"/>
                </a:solidFill>
              </a:rPr>
              <a:t> </a:t>
            </a:r>
            <a:r>
              <a:rPr lang="en-US" sz="2000" dirty="0" err="1">
                <a:solidFill>
                  <a:schemeClr val="bg1"/>
                </a:solidFill>
              </a:rPr>
              <a:t>eget</a:t>
            </a:r>
            <a:r>
              <a:rPr lang="en-US" sz="2000" dirty="0">
                <a:solidFill>
                  <a:schemeClr val="bg1"/>
                </a:solidFill>
              </a:rPr>
              <a:t> </a:t>
            </a:r>
            <a:r>
              <a:rPr lang="en-US" sz="2000" dirty="0" err="1">
                <a:solidFill>
                  <a:schemeClr val="bg1"/>
                </a:solidFill>
              </a:rPr>
              <a:t>erat</a:t>
            </a:r>
            <a:r>
              <a:rPr lang="en-US" sz="2000" dirty="0">
                <a:solidFill>
                  <a:schemeClr val="bg1"/>
                </a:solidFill>
              </a:rPr>
              <a:t> nunc. Morbi et </a:t>
            </a:r>
            <a:r>
              <a:rPr lang="en-US" sz="2000" dirty="0" err="1">
                <a:solidFill>
                  <a:schemeClr val="bg1"/>
                </a:solidFill>
              </a:rPr>
              <a:t>nulla</a:t>
            </a:r>
            <a:r>
              <a:rPr lang="en-US" sz="2000" dirty="0">
                <a:solidFill>
                  <a:schemeClr val="bg1"/>
                </a:solidFill>
              </a:rPr>
              <a:t> id ligula </a:t>
            </a:r>
            <a:r>
              <a:rPr lang="en-US" sz="2000" dirty="0" err="1">
                <a:solidFill>
                  <a:schemeClr val="bg1"/>
                </a:solidFill>
              </a:rPr>
              <a:t>pellentesque</a:t>
            </a:r>
            <a:r>
              <a:rPr lang="en-US" sz="2000" dirty="0">
                <a:solidFill>
                  <a:schemeClr val="bg1"/>
                </a:solidFill>
              </a:rPr>
              <a:t> semper. </a:t>
            </a:r>
          </a:p>
        </p:txBody>
      </p:sp>
      <p:sp>
        <p:nvSpPr>
          <p:cNvPr id="6" name="TextBox 5">
            <a:extLst>
              <a:ext uri="{FF2B5EF4-FFF2-40B4-BE49-F238E27FC236}">
                <a16:creationId xmlns:a16="http://schemas.microsoft.com/office/drawing/2014/main" id="{0F3B048D-88C5-9174-325E-251678A3CDD0}"/>
              </a:ext>
            </a:extLst>
          </p:cNvPr>
          <p:cNvSpPr txBox="1"/>
          <p:nvPr/>
        </p:nvSpPr>
        <p:spPr>
          <a:xfrm>
            <a:off x="4289118" y="3669372"/>
            <a:ext cx="6636179" cy="1323439"/>
          </a:xfrm>
          <a:prstGeom prst="rect">
            <a:avLst/>
          </a:prstGeom>
          <a:noFill/>
          <a:ln>
            <a:noFill/>
          </a:ln>
        </p:spPr>
        <p:txBody>
          <a:bodyPr wrap="square" rtlCol="0">
            <a:spAutoFit/>
          </a:bodyPr>
          <a:lstStyle/>
          <a:p>
            <a:pPr algn="just"/>
            <a:r>
              <a:rPr lang="en-US" sz="2000">
                <a:solidFill>
                  <a:schemeClr val="bg1"/>
                </a:solidFill>
              </a:rPr>
              <a:t>Lorem ipsum dolor sit </a:t>
            </a:r>
            <a:r>
              <a:rPr lang="en-US" sz="2000" err="1">
                <a:solidFill>
                  <a:schemeClr val="bg1"/>
                </a:solidFill>
              </a:rPr>
              <a:t>amet</a:t>
            </a:r>
            <a:r>
              <a:rPr lang="en-US" sz="2000">
                <a:solidFill>
                  <a:schemeClr val="bg1"/>
                </a:solidFill>
              </a:rPr>
              <a:t>, </a:t>
            </a:r>
            <a:r>
              <a:rPr lang="en-US" sz="2000" err="1">
                <a:solidFill>
                  <a:schemeClr val="bg1"/>
                </a:solidFill>
              </a:rPr>
              <a:t>consectetur</a:t>
            </a:r>
            <a:r>
              <a:rPr lang="en-US" sz="2000">
                <a:solidFill>
                  <a:schemeClr val="bg1"/>
                </a:solidFill>
              </a:rPr>
              <a:t> </a:t>
            </a:r>
            <a:r>
              <a:rPr lang="en-US" sz="2000" err="1">
                <a:solidFill>
                  <a:schemeClr val="bg1"/>
                </a:solidFill>
              </a:rPr>
              <a:t>adipiscing</a:t>
            </a:r>
            <a:r>
              <a:rPr lang="en-US" sz="2000">
                <a:solidFill>
                  <a:schemeClr val="bg1"/>
                </a:solidFill>
              </a:rPr>
              <a:t> </a:t>
            </a:r>
            <a:r>
              <a:rPr lang="en-US" sz="2000" err="1">
                <a:solidFill>
                  <a:schemeClr val="bg1"/>
                </a:solidFill>
              </a:rPr>
              <a:t>elit</a:t>
            </a:r>
            <a:r>
              <a:rPr lang="en-US" sz="2000">
                <a:solidFill>
                  <a:schemeClr val="bg1"/>
                </a:solidFill>
              </a:rPr>
              <a:t>. </a:t>
            </a:r>
            <a:r>
              <a:rPr lang="en-US" sz="2000" err="1">
                <a:solidFill>
                  <a:schemeClr val="bg1"/>
                </a:solidFill>
              </a:rPr>
              <a:t>Praesent</a:t>
            </a:r>
            <a:r>
              <a:rPr lang="en-US" sz="2000">
                <a:solidFill>
                  <a:schemeClr val="bg1"/>
                </a:solidFill>
              </a:rPr>
              <a:t> </a:t>
            </a:r>
            <a:r>
              <a:rPr lang="en-US" sz="2000" err="1">
                <a:solidFill>
                  <a:schemeClr val="bg1"/>
                </a:solidFill>
              </a:rPr>
              <a:t>ultricies</a:t>
            </a:r>
            <a:r>
              <a:rPr lang="en-US" sz="2000">
                <a:solidFill>
                  <a:schemeClr val="bg1"/>
                </a:solidFill>
              </a:rPr>
              <a:t> </a:t>
            </a:r>
            <a:r>
              <a:rPr lang="en-US" sz="2000" err="1">
                <a:solidFill>
                  <a:schemeClr val="bg1"/>
                </a:solidFill>
              </a:rPr>
              <a:t>est</a:t>
            </a:r>
            <a:r>
              <a:rPr lang="en-US" sz="2000">
                <a:solidFill>
                  <a:schemeClr val="bg1"/>
                </a:solidFill>
              </a:rPr>
              <a:t> id </a:t>
            </a:r>
            <a:r>
              <a:rPr lang="en-US" sz="2000" err="1">
                <a:solidFill>
                  <a:schemeClr val="bg1"/>
                </a:solidFill>
              </a:rPr>
              <a:t>eleifend</a:t>
            </a:r>
            <a:r>
              <a:rPr lang="en-US" sz="2000">
                <a:solidFill>
                  <a:schemeClr val="bg1"/>
                </a:solidFill>
              </a:rPr>
              <a:t> </a:t>
            </a:r>
            <a:r>
              <a:rPr lang="en-US" sz="2000" err="1">
                <a:solidFill>
                  <a:schemeClr val="bg1"/>
                </a:solidFill>
              </a:rPr>
              <a:t>sollicitudin</a:t>
            </a:r>
            <a:r>
              <a:rPr lang="en-US" sz="2000">
                <a:solidFill>
                  <a:schemeClr val="bg1"/>
                </a:solidFill>
              </a:rPr>
              <a:t>. </a:t>
            </a:r>
            <a:r>
              <a:rPr lang="en-US" sz="2000" err="1">
                <a:solidFill>
                  <a:schemeClr val="bg1"/>
                </a:solidFill>
              </a:rPr>
              <a:t>Phasellus</a:t>
            </a:r>
            <a:r>
              <a:rPr lang="en-US" sz="2000">
                <a:solidFill>
                  <a:schemeClr val="bg1"/>
                </a:solidFill>
              </a:rPr>
              <a:t> vel </a:t>
            </a:r>
            <a:r>
              <a:rPr lang="en-US" sz="2000" err="1">
                <a:solidFill>
                  <a:schemeClr val="bg1"/>
                </a:solidFill>
              </a:rPr>
              <a:t>laoreet</a:t>
            </a:r>
            <a:r>
              <a:rPr lang="en-US" sz="2000">
                <a:solidFill>
                  <a:schemeClr val="bg1"/>
                </a:solidFill>
              </a:rPr>
              <a:t> eros, sed </a:t>
            </a:r>
            <a:r>
              <a:rPr lang="en-US" sz="2000" err="1">
                <a:solidFill>
                  <a:schemeClr val="bg1"/>
                </a:solidFill>
              </a:rPr>
              <a:t>iaculis</a:t>
            </a:r>
            <a:r>
              <a:rPr lang="en-US" sz="2000">
                <a:solidFill>
                  <a:schemeClr val="bg1"/>
                </a:solidFill>
              </a:rPr>
              <a:t> </a:t>
            </a:r>
            <a:r>
              <a:rPr lang="en-US" sz="2000" err="1">
                <a:solidFill>
                  <a:schemeClr val="bg1"/>
                </a:solidFill>
              </a:rPr>
              <a:t>nibh</a:t>
            </a:r>
            <a:r>
              <a:rPr lang="en-US" sz="2000">
                <a:solidFill>
                  <a:schemeClr val="bg1"/>
                </a:solidFill>
              </a:rPr>
              <a:t>. </a:t>
            </a:r>
            <a:r>
              <a:rPr lang="en-US" sz="2000" err="1">
                <a:solidFill>
                  <a:schemeClr val="bg1"/>
                </a:solidFill>
              </a:rPr>
              <a:t>Vivamus</a:t>
            </a:r>
            <a:r>
              <a:rPr lang="en-US" sz="2000">
                <a:solidFill>
                  <a:schemeClr val="bg1"/>
                </a:solidFill>
              </a:rPr>
              <a:t> </a:t>
            </a:r>
            <a:r>
              <a:rPr lang="en-US" sz="2000" err="1">
                <a:solidFill>
                  <a:schemeClr val="bg1"/>
                </a:solidFill>
              </a:rPr>
              <a:t>eget</a:t>
            </a:r>
            <a:r>
              <a:rPr lang="en-US" sz="2000">
                <a:solidFill>
                  <a:schemeClr val="bg1"/>
                </a:solidFill>
              </a:rPr>
              <a:t> </a:t>
            </a:r>
            <a:r>
              <a:rPr lang="en-US" sz="2000" err="1">
                <a:solidFill>
                  <a:schemeClr val="bg1"/>
                </a:solidFill>
              </a:rPr>
              <a:t>erat</a:t>
            </a:r>
            <a:r>
              <a:rPr lang="en-US" sz="2000">
                <a:solidFill>
                  <a:schemeClr val="bg1"/>
                </a:solidFill>
              </a:rPr>
              <a:t> </a:t>
            </a:r>
            <a:r>
              <a:rPr lang="en-US" sz="2000" err="1">
                <a:solidFill>
                  <a:schemeClr val="bg1"/>
                </a:solidFill>
              </a:rPr>
              <a:t>nunc</a:t>
            </a:r>
            <a:r>
              <a:rPr lang="en-US" sz="2000">
                <a:solidFill>
                  <a:schemeClr val="bg1"/>
                </a:solidFill>
              </a:rPr>
              <a:t>. Morbi et </a:t>
            </a:r>
            <a:r>
              <a:rPr lang="en-US" sz="2000" err="1">
                <a:solidFill>
                  <a:schemeClr val="bg1"/>
                </a:solidFill>
              </a:rPr>
              <a:t>nulla</a:t>
            </a:r>
            <a:r>
              <a:rPr lang="en-US" sz="2000">
                <a:solidFill>
                  <a:schemeClr val="bg1"/>
                </a:solidFill>
              </a:rPr>
              <a:t> id ligula </a:t>
            </a:r>
            <a:r>
              <a:rPr lang="en-US" sz="2000" err="1">
                <a:solidFill>
                  <a:schemeClr val="bg1"/>
                </a:solidFill>
              </a:rPr>
              <a:t>pellentesque</a:t>
            </a:r>
            <a:r>
              <a:rPr lang="en-US" sz="2000">
                <a:solidFill>
                  <a:schemeClr val="bg1"/>
                </a:solidFill>
              </a:rPr>
              <a:t> semper. </a:t>
            </a:r>
          </a:p>
        </p:txBody>
      </p:sp>
    </p:spTree>
    <p:extLst>
      <p:ext uri="{BB962C8B-B14F-4D97-AF65-F5344CB8AC3E}">
        <p14:creationId xmlns:p14="http://schemas.microsoft.com/office/powerpoint/2010/main" val="7302371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2" presetClass="entr" presetSubtype="1" accel="6000" fill="hold" nodeType="afterEffect" p14:presetBounceEnd="40000">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14:bounceEnd="40000">
                                          <p:cBhvr additive="base">
                                            <p:cTn id="15" dur="500" fill="hold"/>
                                            <p:tgtEl>
                                              <p:spTgt spid="46"/>
                                            </p:tgtEl>
                                            <p:attrNameLst>
                                              <p:attrName>ppt_x</p:attrName>
                                            </p:attrNameLst>
                                          </p:cBhvr>
                                          <p:tavLst>
                                            <p:tav tm="0">
                                              <p:val>
                                                <p:strVal val="#ppt_x"/>
                                              </p:val>
                                            </p:tav>
                                            <p:tav tm="100000">
                                              <p:val>
                                                <p:strVal val="#ppt_x"/>
                                              </p:val>
                                            </p:tav>
                                          </p:tavLst>
                                        </p:anim>
                                        <p:anim calcmode="lin" valueType="num" p14:bounceEnd="40000">
                                          <p:cBhvr additive="base">
                                            <p:cTn id="16" dur="500" fill="hold"/>
                                            <p:tgtEl>
                                              <p:spTgt spid="46"/>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2" grpId="0"/>
          <p:bldP spid="4" grpId="0"/>
          <p:bldP spid="5" grpId="0"/>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2" presetClass="entr" presetSubtype="1" accel="6000" fill="hold" nodeType="after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ppt_x"/>
                                              </p:val>
                                            </p:tav>
                                            <p:tav tm="100000">
                                              <p:val>
                                                <p:strVal val="#ppt_x"/>
                                              </p:val>
                                            </p:tav>
                                          </p:tavLst>
                                        </p:anim>
                                        <p:anim calcmode="lin" valueType="num">
                                          <p:cBhvr additive="base">
                                            <p:cTn id="16" dur="500" fill="hold"/>
                                            <p:tgtEl>
                                              <p:spTgt spid="46"/>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2" grpId="0"/>
          <p:bldP spid="4" grpId="0"/>
          <p:bldP spid="5" grpId="0"/>
          <p:bldP spid="6"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56000">
              <a:schemeClr val="tx1"/>
            </a:gs>
            <a:gs pos="37000">
              <a:schemeClr val="tx1"/>
            </a:gs>
            <a:gs pos="0">
              <a:schemeClr val="tx1"/>
            </a:gs>
            <a:gs pos="74000">
              <a:schemeClr val="tx1"/>
            </a:gs>
            <a:gs pos="82000">
              <a:schemeClr val="tx1">
                <a:lumMod val="85000"/>
                <a:lumOff val="15000"/>
              </a:schemeClr>
            </a:gs>
            <a:gs pos="99000">
              <a:schemeClr val="bg2">
                <a:lumMod val="25000"/>
              </a:schemeClr>
            </a:gs>
          </a:gsLst>
          <a:lin ang="5400000" scaled="1"/>
        </a:gradFill>
        <a:effectLst/>
      </p:bgPr>
    </p:bg>
    <p:spTree>
      <p:nvGrpSpPr>
        <p:cNvPr id="1" name=""/>
        <p:cNvGrpSpPr/>
        <p:nvPr/>
      </p:nvGrpSpPr>
      <p:grpSpPr>
        <a:xfrm>
          <a:off x="0" y="0"/>
          <a:ext cx="0" cy="0"/>
          <a:chOff x="0" y="0"/>
          <a:chExt cx="0" cy="0"/>
        </a:xfrm>
      </p:grpSpPr>
      <p:pic>
        <p:nvPicPr>
          <p:cNvPr id="1026" name="Picture 2" descr="bottle int x hwbn">
            <a:extLst>
              <a:ext uri="{FF2B5EF4-FFF2-40B4-BE49-F238E27FC236}">
                <a16:creationId xmlns:a16="http://schemas.microsoft.com/office/drawing/2014/main" id="{4DDF9D65-CFF4-17F1-4A50-BCBCB1C89B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468" y="1331650"/>
            <a:ext cx="3029466" cy="4695835"/>
          </a:xfrm>
          <a:prstGeom prst="rect">
            <a:avLst/>
          </a:prstGeom>
          <a:noFill/>
          <a:effectLst>
            <a:outerShdw blurRad="190500" dist="50800" dir="5400000" algn="ctr" rotWithShape="0">
              <a:schemeClr val="bg2">
                <a:lumMod val="75000"/>
                <a:alpha val="43000"/>
              </a:schemeClr>
            </a:outerShdw>
          </a:effectLst>
          <a:extLst>
            <a:ext uri="{909E8E84-426E-40DD-AFC4-6F175D3DCCD1}">
              <a14:hiddenFill xmlns:a14="http://schemas.microsoft.com/office/drawing/2010/main">
                <a:solidFill>
                  <a:srgbClr val="FFFFFF"/>
                </a:solidFill>
              </a14:hiddenFill>
            </a:ext>
          </a:extLst>
        </p:spPr>
      </p:pic>
      <p:sp>
        <p:nvSpPr>
          <p:cNvPr id="9" name="Circle: Hollow 8">
            <a:extLst>
              <a:ext uri="{FF2B5EF4-FFF2-40B4-BE49-F238E27FC236}">
                <a16:creationId xmlns:a16="http://schemas.microsoft.com/office/drawing/2014/main" id="{0F5A7CBF-D194-889C-DEE0-319966F8BC2C}"/>
              </a:ext>
            </a:extLst>
          </p:cNvPr>
          <p:cNvSpPr/>
          <p:nvPr/>
        </p:nvSpPr>
        <p:spPr>
          <a:xfrm rot="2367970">
            <a:off x="-2214531" y="-3208165"/>
            <a:ext cx="4037744" cy="4179613"/>
          </a:xfrm>
          <a:prstGeom prst="donut">
            <a:avLst>
              <a:gd name="adj" fmla="val 1984"/>
            </a:avLst>
          </a:prstGeom>
          <a:gradFill>
            <a:gsLst>
              <a:gs pos="37000">
                <a:schemeClr val="tx1"/>
              </a:gs>
              <a:gs pos="0">
                <a:schemeClr val="tx1"/>
              </a:gs>
              <a:gs pos="68000">
                <a:schemeClr val="tx1">
                  <a:lumMod val="65000"/>
                  <a:lumOff val="35000"/>
                </a:schemeClr>
              </a:gs>
              <a:gs pos="83000">
                <a:schemeClr val="tx1">
                  <a:lumMod val="95000"/>
                  <a:lumOff val="5000"/>
                </a:schemeClr>
              </a:gs>
              <a:gs pos="89000">
                <a:schemeClr val="bg2">
                  <a:lumMod val="2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ircle: Hollow 10">
            <a:extLst>
              <a:ext uri="{FF2B5EF4-FFF2-40B4-BE49-F238E27FC236}">
                <a16:creationId xmlns:a16="http://schemas.microsoft.com/office/drawing/2014/main" id="{A3238C8F-EBA6-FB97-EA14-7C12E4D26DD1}"/>
              </a:ext>
            </a:extLst>
          </p:cNvPr>
          <p:cNvSpPr/>
          <p:nvPr/>
        </p:nvSpPr>
        <p:spPr>
          <a:xfrm rot="2571957">
            <a:off x="-2595511" y="-3333509"/>
            <a:ext cx="4921322" cy="4613097"/>
          </a:xfrm>
          <a:prstGeom prst="donut">
            <a:avLst>
              <a:gd name="adj" fmla="val 3453"/>
            </a:avLst>
          </a:prstGeom>
          <a:gradFill>
            <a:gsLst>
              <a:gs pos="37000">
                <a:schemeClr val="tx1"/>
              </a:gs>
              <a:gs pos="0">
                <a:schemeClr val="tx1"/>
              </a:gs>
              <a:gs pos="74000">
                <a:schemeClr val="tx1">
                  <a:lumMod val="50000"/>
                  <a:lumOff val="50000"/>
                </a:schemeClr>
              </a:gs>
              <a:gs pos="83000">
                <a:schemeClr val="tx1">
                  <a:lumMod val="95000"/>
                  <a:lumOff val="5000"/>
                </a:schemeClr>
              </a:gs>
              <a:gs pos="100000">
                <a:schemeClr val="bg2">
                  <a:lumMod val="2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a:extLst>
              <a:ext uri="{FF2B5EF4-FFF2-40B4-BE49-F238E27FC236}">
                <a16:creationId xmlns:a16="http://schemas.microsoft.com/office/drawing/2014/main" id="{CD742D1A-2659-0043-48C0-A696797862E0}"/>
              </a:ext>
            </a:extLst>
          </p:cNvPr>
          <p:cNvSpPr txBox="1"/>
          <p:nvPr/>
        </p:nvSpPr>
        <p:spPr>
          <a:xfrm>
            <a:off x="7976013" y="287910"/>
            <a:ext cx="1681156" cy="414372"/>
          </a:xfrm>
          <a:prstGeom prst="rect">
            <a:avLst/>
          </a:prstGeom>
          <a:noFill/>
          <a:ln>
            <a:solidFill>
              <a:srgbClr val="FFC000"/>
            </a:solidFill>
          </a:ln>
        </p:spPr>
        <p:txBody>
          <a:bodyPr wrap="square" rtlCol="0">
            <a:spAutoFit/>
          </a:bodyPr>
          <a:lstStyle/>
          <a:p>
            <a:r>
              <a:rPr lang="en-US" sz="2000">
                <a:solidFill>
                  <a:srgbClr val="FDB30F"/>
                </a:solidFill>
              </a:rPr>
              <a:t>ON-TRADE</a:t>
            </a:r>
          </a:p>
        </p:txBody>
      </p:sp>
      <p:sp>
        <p:nvSpPr>
          <p:cNvPr id="19" name="Circle: Hollow 18">
            <a:extLst>
              <a:ext uri="{FF2B5EF4-FFF2-40B4-BE49-F238E27FC236}">
                <a16:creationId xmlns:a16="http://schemas.microsoft.com/office/drawing/2014/main" id="{2716D9FB-CDB7-DC84-F45E-BEC4AEFD13AC}"/>
              </a:ext>
            </a:extLst>
          </p:cNvPr>
          <p:cNvSpPr/>
          <p:nvPr/>
        </p:nvSpPr>
        <p:spPr>
          <a:xfrm rot="4709897">
            <a:off x="10647758" y="5971862"/>
            <a:ext cx="4921322" cy="4613097"/>
          </a:xfrm>
          <a:prstGeom prst="donut">
            <a:avLst>
              <a:gd name="adj" fmla="val 1984"/>
            </a:avLst>
          </a:prstGeom>
          <a:gradFill>
            <a:gsLst>
              <a:gs pos="37000">
                <a:schemeClr val="tx1">
                  <a:lumMod val="75000"/>
                  <a:lumOff val="25000"/>
                </a:schemeClr>
              </a:gs>
              <a:gs pos="0">
                <a:schemeClr val="tx1"/>
              </a:gs>
              <a:gs pos="74000">
                <a:schemeClr val="tx1">
                  <a:lumMod val="50000"/>
                  <a:lumOff val="50000"/>
                </a:schemeClr>
              </a:gs>
              <a:gs pos="56000">
                <a:schemeClr val="tx1">
                  <a:lumMod val="95000"/>
                  <a:lumOff val="5000"/>
                </a:schemeClr>
              </a:gs>
              <a:gs pos="100000">
                <a:schemeClr val="bg2">
                  <a:lumMod val="2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ircle: Hollow 19">
            <a:extLst>
              <a:ext uri="{FF2B5EF4-FFF2-40B4-BE49-F238E27FC236}">
                <a16:creationId xmlns:a16="http://schemas.microsoft.com/office/drawing/2014/main" id="{6C5DACC6-48D0-5F8B-56FE-B0F34E356F8A}"/>
              </a:ext>
            </a:extLst>
          </p:cNvPr>
          <p:cNvSpPr/>
          <p:nvPr/>
        </p:nvSpPr>
        <p:spPr>
          <a:xfrm rot="7466517">
            <a:off x="10204770" y="5569232"/>
            <a:ext cx="4921322" cy="4613097"/>
          </a:xfrm>
          <a:prstGeom prst="donut">
            <a:avLst>
              <a:gd name="adj" fmla="val 4074"/>
            </a:avLst>
          </a:prstGeom>
          <a:gradFill>
            <a:gsLst>
              <a:gs pos="37000">
                <a:schemeClr val="tx1"/>
              </a:gs>
              <a:gs pos="0">
                <a:schemeClr val="tx1"/>
              </a:gs>
              <a:gs pos="74000">
                <a:schemeClr val="tx1">
                  <a:lumMod val="50000"/>
                  <a:lumOff val="50000"/>
                </a:schemeClr>
              </a:gs>
              <a:gs pos="83000">
                <a:schemeClr val="tx1">
                  <a:lumMod val="95000"/>
                  <a:lumOff val="5000"/>
                </a:schemeClr>
              </a:gs>
              <a:gs pos="100000">
                <a:schemeClr val="bg2">
                  <a:lumMod val="2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Arrow: Chevron 21">
            <a:extLst>
              <a:ext uri="{FF2B5EF4-FFF2-40B4-BE49-F238E27FC236}">
                <a16:creationId xmlns:a16="http://schemas.microsoft.com/office/drawing/2014/main" id="{C9492C73-5B3E-78C2-CAE4-C2DC6481F876}"/>
              </a:ext>
            </a:extLst>
          </p:cNvPr>
          <p:cNvSpPr/>
          <p:nvPr/>
        </p:nvSpPr>
        <p:spPr>
          <a:xfrm rot="16200000">
            <a:off x="11226884" y="2995613"/>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ircle: Hollow 30">
            <a:extLst>
              <a:ext uri="{FF2B5EF4-FFF2-40B4-BE49-F238E27FC236}">
                <a16:creationId xmlns:a16="http://schemas.microsoft.com/office/drawing/2014/main" id="{04067A9A-871B-4D0D-1572-9D0530D8A9EA}"/>
              </a:ext>
            </a:extLst>
          </p:cNvPr>
          <p:cNvSpPr/>
          <p:nvPr/>
        </p:nvSpPr>
        <p:spPr>
          <a:xfrm>
            <a:off x="8550863" y="4171928"/>
            <a:ext cx="99142" cy="85126"/>
          </a:xfrm>
          <a:prstGeom prst="donut">
            <a:avLst>
              <a:gd name="adj" fmla="val 0"/>
            </a:avLst>
          </a:prstGeom>
          <a:solidFill>
            <a:schemeClr val="bg1">
              <a:lumMod val="50000"/>
            </a:schemeClr>
          </a:solidFill>
          <a:ln>
            <a:solidFill>
              <a:schemeClr val="bg2">
                <a:lumMod val="90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3" name="Group 42">
            <a:extLst>
              <a:ext uri="{FF2B5EF4-FFF2-40B4-BE49-F238E27FC236}">
                <a16:creationId xmlns:a16="http://schemas.microsoft.com/office/drawing/2014/main" id="{3AFB3823-A05C-5A03-34F7-DC389AD7CB96}"/>
              </a:ext>
            </a:extLst>
          </p:cNvPr>
          <p:cNvGrpSpPr/>
          <p:nvPr/>
        </p:nvGrpSpPr>
        <p:grpSpPr>
          <a:xfrm>
            <a:off x="11199572" y="-90409"/>
            <a:ext cx="788486" cy="3390413"/>
            <a:chOff x="11199572" y="-90409"/>
            <a:chExt cx="788486" cy="3390413"/>
          </a:xfrm>
        </p:grpSpPr>
        <p:sp>
          <p:nvSpPr>
            <p:cNvPr id="25" name="Arrow: Chevron 24">
              <a:extLst>
                <a:ext uri="{FF2B5EF4-FFF2-40B4-BE49-F238E27FC236}">
                  <a16:creationId xmlns:a16="http://schemas.microsoft.com/office/drawing/2014/main" id="{481ABB57-93D0-3ABF-EB1E-A3A69E526C38}"/>
                </a:ext>
              </a:extLst>
            </p:cNvPr>
            <p:cNvSpPr/>
            <p:nvPr/>
          </p:nvSpPr>
          <p:spPr>
            <a:xfrm rot="16200000">
              <a:off x="11232558" y="2544504"/>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2" name="Group 41">
              <a:extLst>
                <a:ext uri="{FF2B5EF4-FFF2-40B4-BE49-F238E27FC236}">
                  <a16:creationId xmlns:a16="http://schemas.microsoft.com/office/drawing/2014/main" id="{DF341661-CB7B-419B-B9DC-8956382ACEDD}"/>
                </a:ext>
              </a:extLst>
            </p:cNvPr>
            <p:cNvGrpSpPr/>
            <p:nvPr/>
          </p:nvGrpSpPr>
          <p:grpSpPr>
            <a:xfrm>
              <a:off x="11199572" y="-90409"/>
              <a:ext cx="788486" cy="2958618"/>
              <a:chOff x="11199572" y="-90409"/>
              <a:chExt cx="788486" cy="2958618"/>
            </a:xfrm>
          </p:grpSpPr>
          <p:sp>
            <p:nvSpPr>
              <p:cNvPr id="26" name="Arrow: Chevron 25">
                <a:extLst>
                  <a:ext uri="{FF2B5EF4-FFF2-40B4-BE49-F238E27FC236}">
                    <a16:creationId xmlns:a16="http://schemas.microsoft.com/office/drawing/2014/main" id="{36BB7B54-30A4-6C30-EEE5-9F9972BB7822}"/>
                  </a:ext>
                </a:extLst>
              </p:cNvPr>
              <p:cNvSpPr/>
              <p:nvPr/>
            </p:nvSpPr>
            <p:spPr>
              <a:xfrm rot="16200000">
                <a:off x="11232558" y="2112709"/>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Arrow: Chevron 26">
                <a:extLst>
                  <a:ext uri="{FF2B5EF4-FFF2-40B4-BE49-F238E27FC236}">
                    <a16:creationId xmlns:a16="http://schemas.microsoft.com/office/drawing/2014/main" id="{4862B3D9-A056-6483-23D6-2112C1C6CC67}"/>
                  </a:ext>
                </a:extLst>
              </p:cNvPr>
              <p:cNvSpPr/>
              <p:nvPr/>
            </p:nvSpPr>
            <p:spPr>
              <a:xfrm rot="16200000">
                <a:off x="11232558" y="1687309"/>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Arrow: Chevron 27">
                <a:extLst>
                  <a:ext uri="{FF2B5EF4-FFF2-40B4-BE49-F238E27FC236}">
                    <a16:creationId xmlns:a16="http://schemas.microsoft.com/office/drawing/2014/main" id="{D5C5D58B-BD03-C4AF-6872-D255B14A8D12}"/>
                  </a:ext>
                </a:extLst>
              </p:cNvPr>
              <p:cNvSpPr/>
              <p:nvPr/>
            </p:nvSpPr>
            <p:spPr>
              <a:xfrm rot="16200000">
                <a:off x="11232558" y="1221111"/>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a:extLst>
                  <a:ext uri="{FF2B5EF4-FFF2-40B4-BE49-F238E27FC236}">
                    <a16:creationId xmlns:a16="http://schemas.microsoft.com/office/drawing/2014/main" id="{8EA48EEB-6DD7-BFBD-9C94-952A6D2C0A49}"/>
                  </a:ext>
                </a:extLst>
              </p:cNvPr>
              <p:cNvSpPr/>
              <p:nvPr/>
            </p:nvSpPr>
            <p:spPr>
              <a:xfrm rot="16200000">
                <a:off x="11232558" y="763070"/>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hevron 29">
                <a:extLst>
                  <a:ext uri="{FF2B5EF4-FFF2-40B4-BE49-F238E27FC236}">
                    <a16:creationId xmlns:a16="http://schemas.microsoft.com/office/drawing/2014/main" id="{6AE187E7-B870-EBA5-D6A6-14161C10E114}"/>
                  </a:ext>
                </a:extLst>
              </p:cNvPr>
              <p:cNvSpPr/>
              <p:nvPr/>
            </p:nvSpPr>
            <p:spPr>
              <a:xfrm rot="16200000">
                <a:off x="11232558" y="310876"/>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Arrow: Chevron 31">
                <a:extLst>
                  <a:ext uri="{FF2B5EF4-FFF2-40B4-BE49-F238E27FC236}">
                    <a16:creationId xmlns:a16="http://schemas.microsoft.com/office/drawing/2014/main" id="{A494B715-9A2E-B1C5-B35B-CF56392F6453}"/>
                  </a:ext>
                </a:extLst>
              </p:cNvPr>
              <p:cNvSpPr/>
              <p:nvPr/>
            </p:nvSpPr>
            <p:spPr>
              <a:xfrm rot="16200000">
                <a:off x="11226884" y="-117721"/>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33" name="Circle: Hollow 32">
            <a:extLst>
              <a:ext uri="{FF2B5EF4-FFF2-40B4-BE49-F238E27FC236}">
                <a16:creationId xmlns:a16="http://schemas.microsoft.com/office/drawing/2014/main" id="{6A276DE8-D6F2-4CC2-5E2C-050502457C71}"/>
              </a:ext>
            </a:extLst>
          </p:cNvPr>
          <p:cNvSpPr/>
          <p:nvPr/>
        </p:nvSpPr>
        <p:spPr>
          <a:xfrm>
            <a:off x="5123175" y="279147"/>
            <a:ext cx="410782" cy="431898"/>
          </a:xfrm>
          <a:prstGeom prst="donut">
            <a:avLst>
              <a:gd name="adj" fmla="val 0"/>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bg2">
                <a:lumMod val="25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ircle: Hollow 33">
            <a:extLst>
              <a:ext uri="{FF2B5EF4-FFF2-40B4-BE49-F238E27FC236}">
                <a16:creationId xmlns:a16="http://schemas.microsoft.com/office/drawing/2014/main" id="{9123A25D-8DF1-3FF6-8DFC-29FA9DA575AE}"/>
              </a:ext>
            </a:extLst>
          </p:cNvPr>
          <p:cNvSpPr/>
          <p:nvPr/>
        </p:nvSpPr>
        <p:spPr>
          <a:xfrm>
            <a:off x="10708778" y="5304636"/>
            <a:ext cx="181823" cy="189855"/>
          </a:xfrm>
          <a:prstGeom prst="donut">
            <a:avLst>
              <a:gd name="adj" fmla="val 0"/>
            </a:avLst>
          </a:prstGeom>
          <a:solidFill>
            <a:schemeClr val="bg1">
              <a:lumMod val="50000"/>
            </a:schemeClr>
          </a:solidFill>
          <a:ln>
            <a:solidFill>
              <a:schemeClr val="bg2">
                <a:lumMod val="90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Circle: Hollow 34">
            <a:extLst>
              <a:ext uri="{FF2B5EF4-FFF2-40B4-BE49-F238E27FC236}">
                <a16:creationId xmlns:a16="http://schemas.microsoft.com/office/drawing/2014/main" id="{44582CB3-0B96-1151-8AEC-B676553D1C48}"/>
              </a:ext>
            </a:extLst>
          </p:cNvPr>
          <p:cNvSpPr/>
          <p:nvPr/>
        </p:nvSpPr>
        <p:spPr>
          <a:xfrm>
            <a:off x="3997505" y="1109584"/>
            <a:ext cx="237144" cy="222066"/>
          </a:xfrm>
          <a:prstGeom prst="donut">
            <a:avLst>
              <a:gd name="adj" fmla="val 0"/>
            </a:avLst>
          </a:prstGeom>
          <a:solidFill>
            <a:schemeClr val="bg1">
              <a:lumMod val="50000"/>
            </a:schemeClr>
          </a:solidFill>
          <a:ln>
            <a:solidFill>
              <a:schemeClr val="bg2">
                <a:lumMod val="90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Circle: Hollow 35">
            <a:extLst>
              <a:ext uri="{FF2B5EF4-FFF2-40B4-BE49-F238E27FC236}">
                <a16:creationId xmlns:a16="http://schemas.microsoft.com/office/drawing/2014/main" id="{B15C79DB-695D-71E9-1C4E-7F9E6FC96868}"/>
              </a:ext>
            </a:extLst>
          </p:cNvPr>
          <p:cNvSpPr/>
          <p:nvPr/>
        </p:nvSpPr>
        <p:spPr>
          <a:xfrm>
            <a:off x="4897882" y="4461177"/>
            <a:ext cx="304433" cy="341642"/>
          </a:xfrm>
          <a:prstGeom prst="donut">
            <a:avLst>
              <a:gd name="adj" fmla="val 0"/>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bg2">
                <a:lumMod val="25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Circle: Hollow 36">
            <a:extLst>
              <a:ext uri="{FF2B5EF4-FFF2-40B4-BE49-F238E27FC236}">
                <a16:creationId xmlns:a16="http://schemas.microsoft.com/office/drawing/2014/main" id="{798F74ED-8218-F8AD-1386-4FDA1DF89214}"/>
              </a:ext>
            </a:extLst>
          </p:cNvPr>
          <p:cNvSpPr/>
          <p:nvPr/>
        </p:nvSpPr>
        <p:spPr>
          <a:xfrm>
            <a:off x="5431321" y="446670"/>
            <a:ext cx="383413" cy="382217"/>
          </a:xfrm>
          <a:prstGeom prst="donut">
            <a:avLst>
              <a:gd name="adj" fmla="val 0"/>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bg2">
                <a:lumMod val="25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Circle: Hollow 38">
            <a:extLst>
              <a:ext uri="{FF2B5EF4-FFF2-40B4-BE49-F238E27FC236}">
                <a16:creationId xmlns:a16="http://schemas.microsoft.com/office/drawing/2014/main" id="{B313412B-CD23-6AA8-B69B-B1639AA7754F}"/>
              </a:ext>
            </a:extLst>
          </p:cNvPr>
          <p:cNvSpPr/>
          <p:nvPr/>
        </p:nvSpPr>
        <p:spPr>
          <a:xfrm>
            <a:off x="8650005" y="4119239"/>
            <a:ext cx="198871" cy="202381"/>
          </a:xfrm>
          <a:prstGeom prst="donut">
            <a:avLst>
              <a:gd name="adj" fmla="val 0"/>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bg2">
                <a:lumMod val="25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Circle: Hollow 40">
            <a:extLst>
              <a:ext uri="{FF2B5EF4-FFF2-40B4-BE49-F238E27FC236}">
                <a16:creationId xmlns:a16="http://schemas.microsoft.com/office/drawing/2014/main" id="{6D5703F9-0333-15E2-B1BF-B3961369F1D0}"/>
              </a:ext>
            </a:extLst>
          </p:cNvPr>
          <p:cNvSpPr/>
          <p:nvPr/>
        </p:nvSpPr>
        <p:spPr>
          <a:xfrm>
            <a:off x="5511098" y="6027485"/>
            <a:ext cx="45719" cy="45719"/>
          </a:xfrm>
          <a:prstGeom prst="donut">
            <a:avLst>
              <a:gd name="adj" fmla="val 0"/>
            </a:avLst>
          </a:prstGeom>
          <a:solidFill>
            <a:schemeClr val="bg1">
              <a:lumMod val="50000"/>
            </a:schemeClr>
          </a:solidFill>
          <a:ln>
            <a:solidFill>
              <a:schemeClr val="bg2">
                <a:lumMod val="90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6" name="Graphic 45" descr="Crown with solid fill">
            <a:extLst>
              <a:ext uri="{FF2B5EF4-FFF2-40B4-BE49-F238E27FC236}">
                <a16:creationId xmlns:a16="http://schemas.microsoft.com/office/drawing/2014/main" id="{833EDB3A-09E1-0480-1846-FCF4571AB41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3942" y="102399"/>
            <a:ext cx="510283" cy="510283"/>
          </a:xfrm>
          <a:prstGeom prst="rect">
            <a:avLst/>
          </a:prstGeom>
        </p:spPr>
      </p:pic>
      <p:sp>
        <p:nvSpPr>
          <p:cNvPr id="62" name="TextBox 61">
            <a:extLst>
              <a:ext uri="{FF2B5EF4-FFF2-40B4-BE49-F238E27FC236}">
                <a16:creationId xmlns:a16="http://schemas.microsoft.com/office/drawing/2014/main" id="{0DC08805-B690-0B63-27E1-2B83A6446739}"/>
              </a:ext>
            </a:extLst>
          </p:cNvPr>
          <p:cNvSpPr txBox="1"/>
          <p:nvPr/>
        </p:nvSpPr>
        <p:spPr>
          <a:xfrm>
            <a:off x="4276396" y="1020562"/>
            <a:ext cx="3087384" cy="400110"/>
          </a:xfrm>
          <a:prstGeom prst="rect">
            <a:avLst/>
          </a:prstGeom>
          <a:noFill/>
          <a:ln>
            <a:noFill/>
          </a:ln>
        </p:spPr>
        <p:txBody>
          <a:bodyPr wrap="square" rtlCol="0">
            <a:spAutoFit/>
          </a:bodyPr>
          <a:lstStyle/>
          <a:p>
            <a:r>
              <a:rPr lang="en-US" sz="2000">
                <a:solidFill>
                  <a:schemeClr val="bg2">
                    <a:lumMod val="90000"/>
                  </a:schemeClr>
                </a:solidFill>
              </a:rPr>
              <a:t>Desk Research  </a:t>
            </a:r>
            <a:endParaRPr lang="en-US">
              <a:solidFill>
                <a:schemeClr val="bg2">
                  <a:lumMod val="90000"/>
                </a:schemeClr>
              </a:solidFill>
            </a:endParaRPr>
          </a:p>
        </p:txBody>
      </p:sp>
      <p:sp>
        <p:nvSpPr>
          <p:cNvPr id="2" name="TextBox 1">
            <a:extLst>
              <a:ext uri="{FF2B5EF4-FFF2-40B4-BE49-F238E27FC236}">
                <a16:creationId xmlns:a16="http://schemas.microsoft.com/office/drawing/2014/main" id="{FAF1A2DF-3210-5C2F-B86B-4F2052E78B37}"/>
              </a:ext>
            </a:extLst>
          </p:cNvPr>
          <p:cNvSpPr txBox="1"/>
          <p:nvPr/>
        </p:nvSpPr>
        <p:spPr>
          <a:xfrm>
            <a:off x="4234649" y="3228945"/>
            <a:ext cx="3087384" cy="400110"/>
          </a:xfrm>
          <a:prstGeom prst="rect">
            <a:avLst/>
          </a:prstGeom>
          <a:noFill/>
          <a:ln>
            <a:noFill/>
          </a:ln>
        </p:spPr>
        <p:txBody>
          <a:bodyPr wrap="square" rtlCol="0">
            <a:spAutoFit/>
          </a:bodyPr>
          <a:lstStyle/>
          <a:p>
            <a:r>
              <a:rPr lang="en-US" sz="2000">
                <a:solidFill>
                  <a:schemeClr val="bg2">
                    <a:lumMod val="90000"/>
                  </a:schemeClr>
                </a:solidFill>
              </a:rPr>
              <a:t>Field Research </a:t>
            </a:r>
            <a:endParaRPr lang="en-US">
              <a:solidFill>
                <a:schemeClr val="bg2">
                  <a:lumMod val="90000"/>
                </a:schemeClr>
              </a:solidFill>
            </a:endParaRPr>
          </a:p>
        </p:txBody>
      </p:sp>
      <p:sp>
        <p:nvSpPr>
          <p:cNvPr id="3" name="Circle: Hollow 2">
            <a:extLst>
              <a:ext uri="{FF2B5EF4-FFF2-40B4-BE49-F238E27FC236}">
                <a16:creationId xmlns:a16="http://schemas.microsoft.com/office/drawing/2014/main" id="{6BCCE06C-F426-9F3F-E89C-B95731736C62}"/>
              </a:ext>
            </a:extLst>
          </p:cNvPr>
          <p:cNvSpPr/>
          <p:nvPr/>
        </p:nvSpPr>
        <p:spPr>
          <a:xfrm>
            <a:off x="3999061" y="3300004"/>
            <a:ext cx="237144" cy="222066"/>
          </a:xfrm>
          <a:prstGeom prst="donut">
            <a:avLst>
              <a:gd name="adj" fmla="val 0"/>
            </a:avLst>
          </a:prstGeom>
          <a:solidFill>
            <a:schemeClr val="bg1">
              <a:lumMod val="50000"/>
            </a:schemeClr>
          </a:solidFill>
          <a:ln>
            <a:solidFill>
              <a:schemeClr val="bg2">
                <a:lumMod val="90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a:extLst>
              <a:ext uri="{FF2B5EF4-FFF2-40B4-BE49-F238E27FC236}">
                <a16:creationId xmlns:a16="http://schemas.microsoft.com/office/drawing/2014/main" id="{B9A2979E-847D-1528-46C3-81ABEFA0D4D8}"/>
              </a:ext>
            </a:extLst>
          </p:cNvPr>
          <p:cNvSpPr txBox="1"/>
          <p:nvPr/>
        </p:nvSpPr>
        <p:spPr>
          <a:xfrm>
            <a:off x="4289119" y="1510779"/>
            <a:ext cx="6601481" cy="1323439"/>
          </a:xfrm>
          <a:prstGeom prst="rect">
            <a:avLst/>
          </a:prstGeom>
          <a:noFill/>
          <a:ln>
            <a:noFill/>
          </a:ln>
        </p:spPr>
        <p:txBody>
          <a:bodyPr wrap="square" rtlCol="0">
            <a:spAutoFit/>
          </a:bodyPr>
          <a:lstStyle/>
          <a:p>
            <a:pPr algn="just"/>
            <a:r>
              <a:rPr lang="en-US" sz="2000">
                <a:solidFill>
                  <a:schemeClr val="bg1"/>
                </a:solidFill>
              </a:rPr>
              <a:t>Lorem ipsum dolor sit </a:t>
            </a:r>
            <a:r>
              <a:rPr lang="en-US" sz="2000" err="1">
                <a:solidFill>
                  <a:schemeClr val="bg1"/>
                </a:solidFill>
              </a:rPr>
              <a:t>amet</a:t>
            </a:r>
            <a:r>
              <a:rPr lang="en-US" sz="2000">
                <a:solidFill>
                  <a:schemeClr val="bg1"/>
                </a:solidFill>
              </a:rPr>
              <a:t>, </a:t>
            </a:r>
            <a:r>
              <a:rPr lang="en-US" sz="2000" err="1">
                <a:solidFill>
                  <a:schemeClr val="bg1"/>
                </a:solidFill>
              </a:rPr>
              <a:t>consectetur</a:t>
            </a:r>
            <a:r>
              <a:rPr lang="en-US" sz="2000">
                <a:solidFill>
                  <a:schemeClr val="bg1"/>
                </a:solidFill>
              </a:rPr>
              <a:t> </a:t>
            </a:r>
            <a:r>
              <a:rPr lang="en-US" sz="2000" err="1">
                <a:solidFill>
                  <a:schemeClr val="bg1"/>
                </a:solidFill>
              </a:rPr>
              <a:t>adipiscing</a:t>
            </a:r>
            <a:r>
              <a:rPr lang="en-US" sz="2000">
                <a:solidFill>
                  <a:schemeClr val="bg1"/>
                </a:solidFill>
              </a:rPr>
              <a:t> </a:t>
            </a:r>
            <a:r>
              <a:rPr lang="en-US" sz="2000" err="1">
                <a:solidFill>
                  <a:schemeClr val="bg1"/>
                </a:solidFill>
              </a:rPr>
              <a:t>elit</a:t>
            </a:r>
            <a:r>
              <a:rPr lang="en-US" sz="2000">
                <a:solidFill>
                  <a:schemeClr val="bg1"/>
                </a:solidFill>
              </a:rPr>
              <a:t>. </a:t>
            </a:r>
            <a:r>
              <a:rPr lang="en-US" sz="2000" err="1">
                <a:solidFill>
                  <a:schemeClr val="bg1"/>
                </a:solidFill>
              </a:rPr>
              <a:t>Praesent</a:t>
            </a:r>
            <a:r>
              <a:rPr lang="en-US" sz="2000">
                <a:solidFill>
                  <a:schemeClr val="bg1"/>
                </a:solidFill>
              </a:rPr>
              <a:t> </a:t>
            </a:r>
            <a:r>
              <a:rPr lang="en-US" sz="2000" err="1">
                <a:solidFill>
                  <a:schemeClr val="bg1"/>
                </a:solidFill>
              </a:rPr>
              <a:t>ultricies</a:t>
            </a:r>
            <a:r>
              <a:rPr lang="en-US" sz="2000">
                <a:solidFill>
                  <a:schemeClr val="bg1"/>
                </a:solidFill>
              </a:rPr>
              <a:t> </a:t>
            </a:r>
            <a:r>
              <a:rPr lang="en-US" sz="2000" err="1">
                <a:solidFill>
                  <a:schemeClr val="bg1"/>
                </a:solidFill>
              </a:rPr>
              <a:t>est</a:t>
            </a:r>
            <a:r>
              <a:rPr lang="en-US" sz="2000">
                <a:solidFill>
                  <a:schemeClr val="bg1"/>
                </a:solidFill>
              </a:rPr>
              <a:t> id </a:t>
            </a:r>
            <a:r>
              <a:rPr lang="en-US" sz="2000" err="1">
                <a:solidFill>
                  <a:schemeClr val="bg1"/>
                </a:solidFill>
              </a:rPr>
              <a:t>eleifend</a:t>
            </a:r>
            <a:r>
              <a:rPr lang="en-US" sz="2000">
                <a:solidFill>
                  <a:schemeClr val="bg1"/>
                </a:solidFill>
              </a:rPr>
              <a:t> </a:t>
            </a:r>
            <a:r>
              <a:rPr lang="en-US" sz="2000" err="1">
                <a:solidFill>
                  <a:schemeClr val="bg1"/>
                </a:solidFill>
              </a:rPr>
              <a:t>sollicitudin</a:t>
            </a:r>
            <a:r>
              <a:rPr lang="en-US" sz="2000">
                <a:solidFill>
                  <a:schemeClr val="bg1"/>
                </a:solidFill>
              </a:rPr>
              <a:t>. </a:t>
            </a:r>
            <a:r>
              <a:rPr lang="en-US" sz="2000" err="1">
                <a:solidFill>
                  <a:schemeClr val="bg1"/>
                </a:solidFill>
              </a:rPr>
              <a:t>Phasellus</a:t>
            </a:r>
            <a:r>
              <a:rPr lang="en-US" sz="2000">
                <a:solidFill>
                  <a:schemeClr val="bg1"/>
                </a:solidFill>
              </a:rPr>
              <a:t> vel </a:t>
            </a:r>
            <a:r>
              <a:rPr lang="en-US" sz="2000" err="1">
                <a:solidFill>
                  <a:schemeClr val="bg1"/>
                </a:solidFill>
              </a:rPr>
              <a:t>laoreet</a:t>
            </a:r>
            <a:r>
              <a:rPr lang="en-US" sz="2000">
                <a:solidFill>
                  <a:schemeClr val="bg1"/>
                </a:solidFill>
              </a:rPr>
              <a:t> eros, sed </a:t>
            </a:r>
            <a:r>
              <a:rPr lang="en-US" sz="2000" err="1">
                <a:solidFill>
                  <a:schemeClr val="bg1"/>
                </a:solidFill>
              </a:rPr>
              <a:t>iaculis</a:t>
            </a:r>
            <a:r>
              <a:rPr lang="en-US" sz="2000">
                <a:solidFill>
                  <a:schemeClr val="bg1"/>
                </a:solidFill>
              </a:rPr>
              <a:t> </a:t>
            </a:r>
            <a:r>
              <a:rPr lang="en-US" sz="2000" err="1">
                <a:solidFill>
                  <a:schemeClr val="bg1"/>
                </a:solidFill>
              </a:rPr>
              <a:t>nibh</a:t>
            </a:r>
            <a:r>
              <a:rPr lang="en-US" sz="2000">
                <a:solidFill>
                  <a:schemeClr val="bg1"/>
                </a:solidFill>
              </a:rPr>
              <a:t>. </a:t>
            </a:r>
            <a:r>
              <a:rPr lang="en-US" sz="2000" err="1">
                <a:solidFill>
                  <a:schemeClr val="bg1"/>
                </a:solidFill>
              </a:rPr>
              <a:t>Vivamus</a:t>
            </a:r>
            <a:r>
              <a:rPr lang="en-US" sz="2000">
                <a:solidFill>
                  <a:schemeClr val="bg1"/>
                </a:solidFill>
              </a:rPr>
              <a:t> </a:t>
            </a:r>
            <a:r>
              <a:rPr lang="en-US" sz="2000" err="1">
                <a:solidFill>
                  <a:schemeClr val="bg1"/>
                </a:solidFill>
              </a:rPr>
              <a:t>eget</a:t>
            </a:r>
            <a:r>
              <a:rPr lang="en-US" sz="2000">
                <a:solidFill>
                  <a:schemeClr val="bg1"/>
                </a:solidFill>
              </a:rPr>
              <a:t> </a:t>
            </a:r>
            <a:r>
              <a:rPr lang="en-US" sz="2000" err="1">
                <a:solidFill>
                  <a:schemeClr val="bg1"/>
                </a:solidFill>
              </a:rPr>
              <a:t>erat</a:t>
            </a:r>
            <a:r>
              <a:rPr lang="en-US" sz="2000">
                <a:solidFill>
                  <a:schemeClr val="bg1"/>
                </a:solidFill>
              </a:rPr>
              <a:t> </a:t>
            </a:r>
            <a:r>
              <a:rPr lang="en-US" sz="2000" err="1">
                <a:solidFill>
                  <a:schemeClr val="bg1"/>
                </a:solidFill>
              </a:rPr>
              <a:t>nunc</a:t>
            </a:r>
            <a:r>
              <a:rPr lang="en-US" sz="2000">
                <a:solidFill>
                  <a:schemeClr val="bg1"/>
                </a:solidFill>
              </a:rPr>
              <a:t>. Morbi et </a:t>
            </a:r>
            <a:r>
              <a:rPr lang="en-US" sz="2000" err="1">
                <a:solidFill>
                  <a:schemeClr val="bg1"/>
                </a:solidFill>
              </a:rPr>
              <a:t>nulla</a:t>
            </a:r>
            <a:r>
              <a:rPr lang="en-US" sz="2000">
                <a:solidFill>
                  <a:schemeClr val="bg1"/>
                </a:solidFill>
              </a:rPr>
              <a:t> id ligula </a:t>
            </a:r>
            <a:r>
              <a:rPr lang="en-US" sz="2000" err="1">
                <a:solidFill>
                  <a:schemeClr val="bg1"/>
                </a:solidFill>
              </a:rPr>
              <a:t>pellentesque</a:t>
            </a:r>
            <a:r>
              <a:rPr lang="en-US" sz="2000">
                <a:solidFill>
                  <a:schemeClr val="bg1"/>
                </a:solidFill>
              </a:rPr>
              <a:t> semper. </a:t>
            </a:r>
          </a:p>
        </p:txBody>
      </p:sp>
      <p:sp>
        <p:nvSpPr>
          <p:cNvPr id="5" name="TextBox 4">
            <a:extLst>
              <a:ext uri="{FF2B5EF4-FFF2-40B4-BE49-F238E27FC236}">
                <a16:creationId xmlns:a16="http://schemas.microsoft.com/office/drawing/2014/main" id="{21071C2C-923E-495D-9A96-3675B28C0497}"/>
              </a:ext>
            </a:extLst>
          </p:cNvPr>
          <p:cNvSpPr txBox="1"/>
          <p:nvPr/>
        </p:nvSpPr>
        <p:spPr>
          <a:xfrm>
            <a:off x="4289118" y="3669372"/>
            <a:ext cx="6636179" cy="1323439"/>
          </a:xfrm>
          <a:prstGeom prst="rect">
            <a:avLst/>
          </a:prstGeom>
          <a:noFill/>
          <a:ln>
            <a:noFill/>
          </a:ln>
        </p:spPr>
        <p:txBody>
          <a:bodyPr wrap="square" rtlCol="0">
            <a:spAutoFit/>
          </a:bodyPr>
          <a:lstStyle/>
          <a:p>
            <a:pPr algn="just"/>
            <a:r>
              <a:rPr lang="en-US" sz="2000">
                <a:solidFill>
                  <a:schemeClr val="bg1"/>
                </a:solidFill>
              </a:rPr>
              <a:t>Lorem ipsum dolor sit </a:t>
            </a:r>
            <a:r>
              <a:rPr lang="en-US" sz="2000" err="1">
                <a:solidFill>
                  <a:schemeClr val="bg1"/>
                </a:solidFill>
              </a:rPr>
              <a:t>amet</a:t>
            </a:r>
            <a:r>
              <a:rPr lang="en-US" sz="2000">
                <a:solidFill>
                  <a:schemeClr val="bg1"/>
                </a:solidFill>
              </a:rPr>
              <a:t>, </a:t>
            </a:r>
            <a:r>
              <a:rPr lang="en-US" sz="2000" err="1">
                <a:solidFill>
                  <a:schemeClr val="bg1"/>
                </a:solidFill>
              </a:rPr>
              <a:t>consectetur</a:t>
            </a:r>
            <a:r>
              <a:rPr lang="en-US" sz="2000">
                <a:solidFill>
                  <a:schemeClr val="bg1"/>
                </a:solidFill>
              </a:rPr>
              <a:t> </a:t>
            </a:r>
            <a:r>
              <a:rPr lang="en-US" sz="2000" err="1">
                <a:solidFill>
                  <a:schemeClr val="bg1"/>
                </a:solidFill>
              </a:rPr>
              <a:t>adipiscing</a:t>
            </a:r>
            <a:r>
              <a:rPr lang="en-US" sz="2000">
                <a:solidFill>
                  <a:schemeClr val="bg1"/>
                </a:solidFill>
              </a:rPr>
              <a:t> </a:t>
            </a:r>
            <a:r>
              <a:rPr lang="en-US" sz="2000" err="1">
                <a:solidFill>
                  <a:schemeClr val="bg1"/>
                </a:solidFill>
              </a:rPr>
              <a:t>elit</a:t>
            </a:r>
            <a:r>
              <a:rPr lang="en-US" sz="2000">
                <a:solidFill>
                  <a:schemeClr val="bg1"/>
                </a:solidFill>
              </a:rPr>
              <a:t>. </a:t>
            </a:r>
            <a:r>
              <a:rPr lang="en-US" sz="2000" err="1">
                <a:solidFill>
                  <a:schemeClr val="bg1"/>
                </a:solidFill>
              </a:rPr>
              <a:t>Praesent</a:t>
            </a:r>
            <a:r>
              <a:rPr lang="en-US" sz="2000">
                <a:solidFill>
                  <a:schemeClr val="bg1"/>
                </a:solidFill>
              </a:rPr>
              <a:t> </a:t>
            </a:r>
            <a:r>
              <a:rPr lang="en-US" sz="2000" err="1">
                <a:solidFill>
                  <a:schemeClr val="bg1"/>
                </a:solidFill>
              </a:rPr>
              <a:t>ultricies</a:t>
            </a:r>
            <a:r>
              <a:rPr lang="en-US" sz="2000">
                <a:solidFill>
                  <a:schemeClr val="bg1"/>
                </a:solidFill>
              </a:rPr>
              <a:t> </a:t>
            </a:r>
            <a:r>
              <a:rPr lang="en-US" sz="2000" err="1">
                <a:solidFill>
                  <a:schemeClr val="bg1"/>
                </a:solidFill>
              </a:rPr>
              <a:t>est</a:t>
            </a:r>
            <a:r>
              <a:rPr lang="en-US" sz="2000">
                <a:solidFill>
                  <a:schemeClr val="bg1"/>
                </a:solidFill>
              </a:rPr>
              <a:t> id </a:t>
            </a:r>
            <a:r>
              <a:rPr lang="en-US" sz="2000" err="1">
                <a:solidFill>
                  <a:schemeClr val="bg1"/>
                </a:solidFill>
              </a:rPr>
              <a:t>eleifend</a:t>
            </a:r>
            <a:r>
              <a:rPr lang="en-US" sz="2000">
                <a:solidFill>
                  <a:schemeClr val="bg1"/>
                </a:solidFill>
              </a:rPr>
              <a:t> </a:t>
            </a:r>
            <a:r>
              <a:rPr lang="en-US" sz="2000" err="1">
                <a:solidFill>
                  <a:schemeClr val="bg1"/>
                </a:solidFill>
              </a:rPr>
              <a:t>sollicitudin</a:t>
            </a:r>
            <a:r>
              <a:rPr lang="en-US" sz="2000">
                <a:solidFill>
                  <a:schemeClr val="bg1"/>
                </a:solidFill>
              </a:rPr>
              <a:t>. </a:t>
            </a:r>
            <a:r>
              <a:rPr lang="en-US" sz="2000" err="1">
                <a:solidFill>
                  <a:schemeClr val="bg1"/>
                </a:solidFill>
              </a:rPr>
              <a:t>Phasellus</a:t>
            </a:r>
            <a:r>
              <a:rPr lang="en-US" sz="2000">
                <a:solidFill>
                  <a:schemeClr val="bg1"/>
                </a:solidFill>
              </a:rPr>
              <a:t> vel </a:t>
            </a:r>
            <a:r>
              <a:rPr lang="en-US" sz="2000" err="1">
                <a:solidFill>
                  <a:schemeClr val="bg1"/>
                </a:solidFill>
              </a:rPr>
              <a:t>laoreet</a:t>
            </a:r>
            <a:r>
              <a:rPr lang="en-US" sz="2000">
                <a:solidFill>
                  <a:schemeClr val="bg1"/>
                </a:solidFill>
              </a:rPr>
              <a:t> eros, sed </a:t>
            </a:r>
            <a:r>
              <a:rPr lang="en-US" sz="2000" err="1">
                <a:solidFill>
                  <a:schemeClr val="bg1"/>
                </a:solidFill>
              </a:rPr>
              <a:t>iaculis</a:t>
            </a:r>
            <a:r>
              <a:rPr lang="en-US" sz="2000">
                <a:solidFill>
                  <a:schemeClr val="bg1"/>
                </a:solidFill>
              </a:rPr>
              <a:t> </a:t>
            </a:r>
            <a:r>
              <a:rPr lang="en-US" sz="2000" err="1">
                <a:solidFill>
                  <a:schemeClr val="bg1"/>
                </a:solidFill>
              </a:rPr>
              <a:t>nibh</a:t>
            </a:r>
            <a:r>
              <a:rPr lang="en-US" sz="2000">
                <a:solidFill>
                  <a:schemeClr val="bg1"/>
                </a:solidFill>
              </a:rPr>
              <a:t>. </a:t>
            </a:r>
            <a:r>
              <a:rPr lang="en-US" sz="2000" err="1">
                <a:solidFill>
                  <a:schemeClr val="bg1"/>
                </a:solidFill>
              </a:rPr>
              <a:t>Vivamus</a:t>
            </a:r>
            <a:r>
              <a:rPr lang="en-US" sz="2000">
                <a:solidFill>
                  <a:schemeClr val="bg1"/>
                </a:solidFill>
              </a:rPr>
              <a:t> </a:t>
            </a:r>
            <a:r>
              <a:rPr lang="en-US" sz="2000" err="1">
                <a:solidFill>
                  <a:schemeClr val="bg1"/>
                </a:solidFill>
              </a:rPr>
              <a:t>eget</a:t>
            </a:r>
            <a:r>
              <a:rPr lang="en-US" sz="2000">
                <a:solidFill>
                  <a:schemeClr val="bg1"/>
                </a:solidFill>
              </a:rPr>
              <a:t> </a:t>
            </a:r>
            <a:r>
              <a:rPr lang="en-US" sz="2000" err="1">
                <a:solidFill>
                  <a:schemeClr val="bg1"/>
                </a:solidFill>
              </a:rPr>
              <a:t>erat</a:t>
            </a:r>
            <a:r>
              <a:rPr lang="en-US" sz="2000">
                <a:solidFill>
                  <a:schemeClr val="bg1"/>
                </a:solidFill>
              </a:rPr>
              <a:t> </a:t>
            </a:r>
            <a:r>
              <a:rPr lang="en-US" sz="2000" err="1">
                <a:solidFill>
                  <a:schemeClr val="bg1"/>
                </a:solidFill>
              </a:rPr>
              <a:t>nunc</a:t>
            </a:r>
            <a:r>
              <a:rPr lang="en-US" sz="2000">
                <a:solidFill>
                  <a:schemeClr val="bg1"/>
                </a:solidFill>
              </a:rPr>
              <a:t>. Morbi et </a:t>
            </a:r>
            <a:r>
              <a:rPr lang="en-US" sz="2000" err="1">
                <a:solidFill>
                  <a:schemeClr val="bg1"/>
                </a:solidFill>
              </a:rPr>
              <a:t>nulla</a:t>
            </a:r>
            <a:r>
              <a:rPr lang="en-US" sz="2000">
                <a:solidFill>
                  <a:schemeClr val="bg1"/>
                </a:solidFill>
              </a:rPr>
              <a:t> id ligula </a:t>
            </a:r>
            <a:r>
              <a:rPr lang="en-US" sz="2000" err="1">
                <a:solidFill>
                  <a:schemeClr val="bg1"/>
                </a:solidFill>
              </a:rPr>
              <a:t>pellentesque</a:t>
            </a:r>
            <a:r>
              <a:rPr lang="en-US" sz="2000">
                <a:solidFill>
                  <a:schemeClr val="bg1"/>
                </a:solidFill>
              </a:rPr>
              <a:t> semper. </a:t>
            </a:r>
          </a:p>
        </p:txBody>
      </p:sp>
    </p:spTree>
    <p:extLst>
      <p:ext uri="{BB962C8B-B14F-4D97-AF65-F5344CB8AC3E}">
        <p14:creationId xmlns:p14="http://schemas.microsoft.com/office/powerpoint/2010/main" val="7279160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2" presetClass="entr" presetSubtype="1" accel="6000" fill="hold" nodeType="afterEffect" p14:presetBounceEnd="40000">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14:bounceEnd="40000">
                                          <p:cBhvr additive="base">
                                            <p:cTn id="15" dur="500" fill="hold"/>
                                            <p:tgtEl>
                                              <p:spTgt spid="46"/>
                                            </p:tgtEl>
                                            <p:attrNameLst>
                                              <p:attrName>ppt_x</p:attrName>
                                            </p:attrNameLst>
                                          </p:cBhvr>
                                          <p:tavLst>
                                            <p:tav tm="0">
                                              <p:val>
                                                <p:strVal val="#ppt_x"/>
                                              </p:val>
                                            </p:tav>
                                            <p:tav tm="100000">
                                              <p:val>
                                                <p:strVal val="#ppt_x"/>
                                              </p:val>
                                            </p:tav>
                                          </p:tavLst>
                                        </p:anim>
                                        <p:anim calcmode="lin" valueType="num" p14:bounceEnd="40000">
                                          <p:cBhvr additive="base">
                                            <p:cTn id="16" dur="500" fill="hold"/>
                                            <p:tgtEl>
                                              <p:spTgt spid="46"/>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62" grpId="0"/>
          <p:bldP spid="2" grpId="0"/>
          <p:bldP spid="4" grpId="0"/>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2" presetClass="entr" presetSubtype="1" accel="6000" fill="hold" nodeType="after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ppt_x"/>
                                              </p:val>
                                            </p:tav>
                                            <p:tav tm="100000">
                                              <p:val>
                                                <p:strVal val="#ppt_x"/>
                                              </p:val>
                                            </p:tav>
                                          </p:tavLst>
                                        </p:anim>
                                        <p:anim calcmode="lin" valueType="num">
                                          <p:cBhvr additive="base">
                                            <p:cTn id="16" dur="500" fill="hold"/>
                                            <p:tgtEl>
                                              <p:spTgt spid="46"/>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62" grpId="0"/>
          <p:bldP spid="2" grpId="0"/>
          <p:bldP spid="4" grpId="0"/>
          <p:bldP spid="5"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56000">
              <a:schemeClr val="tx1"/>
            </a:gs>
            <a:gs pos="37000">
              <a:schemeClr val="tx1"/>
            </a:gs>
            <a:gs pos="0">
              <a:schemeClr val="tx1"/>
            </a:gs>
            <a:gs pos="74000">
              <a:schemeClr val="tx1"/>
            </a:gs>
            <a:gs pos="82000">
              <a:schemeClr val="tx1">
                <a:lumMod val="85000"/>
                <a:lumOff val="15000"/>
              </a:schemeClr>
            </a:gs>
            <a:gs pos="99000">
              <a:schemeClr val="bg2">
                <a:lumMod val="25000"/>
              </a:schemeClr>
            </a:gs>
          </a:gsLst>
          <a:lin ang="5400000" scaled="1"/>
        </a:gradFill>
        <a:effectLst/>
      </p:bgPr>
    </p:bg>
    <p:spTree>
      <p:nvGrpSpPr>
        <p:cNvPr id="1" name=""/>
        <p:cNvGrpSpPr/>
        <p:nvPr/>
      </p:nvGrpSpPr>
      <p:grpSpPr>
        <a:xfrm>
          <a:off x="0" y="0"/>
          <a:ext cx="0" cy="0"/>
          <a:chOff x="0" y="0"/>
          <a:chExt cx="0" cy="0"/>
        </a:xfrm>
      </p:grpSpPr>
      <p:sp>
        <p:nvSpPr>
          <p:cNvPr id="9" name="Circle: Hollow 8">
            <a:extLst>
              <a:ext uri="{FF2B5EF4-FFF2-40B4-BE49-F238E27FC236}">
                <a16:creationId xmlns:a16="http://schemas.microsoft.com/office/drawing/2014/main" id="{0F5A7CBF-D194-889C-DEE0-319966F8BC2C}"/>
              </a:ext>
            </a:extLst>
          </p:cNvPr>
          <p:cNvSpPr/>
          <p:nvPr/>
        </p:nvSpPr>
        <p:spPr>
          <a:xfrm rot="1223592">
            <a:off x="-2214531" y="-3208165"/>
            <a:ext cx="4037744" cy="4179613"/>
          </a:xfrm>
          <a:prstGeom prst="donut">
            <a:avLst>
              <a:gd name="adj" fmla="val 1984"/>
            </a:avLst>
          </a:prstGeom>
          <a:gradFill>
            <a:gsLst>
              <a:gs pos="37000">
                <a:schemeClr val="tx1"/>
              </a:gs>
              <a:gs pos="0">
                <a:schemeClr val="tx1"/>
              </a:gs>
              <a:gs pos="68000">
                <a:schemeClr val="tx1">
                  <a:lumMod val="65000"/>
                  <a:lumOff val="35000"/>
                </a:schemeClr>
              </a:gs>
              <a:gs pos="83000">
                <a:schemeClr val="tx1">
                  <a:lumMod val="95000"/>
                  <a:lumOff val="5000"/>
                </a:schemeClr>
              </a:gs>
              <a:gs pos="89000">
                <a:schemeClr val="bg2">
                  <a:lumMod val="2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ircle: Hollow 10">
            <a:extLst>
              <a:ext uri="{FF2B5EF4-FFF2-40B4-BE49-F238E27FC236}">
                <a16:creationId xmlns:a16="http://schemas.microsoft.com/office/drawing/2014/main" id="{A3238C8F-EBA6-FB97-EA14-7C12E4D26DD1}"/>
              </a:ext>
            </a:extLst>
          </p:cNvPr>
          <p:cNvSpPr/>
          <p:nvPr/>
        </p:nvSpPr>
        <p:spPr>
          <a:xfrm rot="1557655">
            <a:off x="-2595511" y="-3333509"/>
            <a:ext cx="4921322" cy="4613097"/>
          </a:xfrm>
          <a:prstGeom prst="donut">
            <a:avLst>
              <a:gd name="adj" fmla="val 3453"/>
            </a:avLst>
          </a:prstGeom>
          <a:gradFill>
            <a:gsLst>
              <a:gs pos="37000">
                <a:schemeClr val="tx1"/>
              </a:gs>
              <a:gs pos="0">
                <a:schemeClr val="tx1"/>
              </a:gs>
              <a:gs pos="74000">
                <a:schemeClr val="tx1">
                  <a:lumMod val="50000"/>
                  <a:lumOff val="50000"/>
                </a:schemeClr>
              </a:gs>
              <a:gs pos="83000">
                <a:schemeClr val="tx1">
                  <a:lumMod val="95000"/>
                  <a:lumOff val="5000"/>
                </a:schemeClr>
              </a:gs>
              <a:gs pos="100000">
                <a:schemeClr val="bg2">
                  <a:lumMod val="2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ircle: Hollow 18">
            <a:extLst>
              <a:ext uri="{FF2B5EF4-FFF2-40B4-BE49-F238E27FC236}">
                <a16:creationId xmlns:a16="http://schemas.microsoft.com/office/drawing/2014/main" id="{2716D9FB-CDB7-DC84-F45E-BEC4AEFD13AC}"/>
              </a:ext>
            </a:extLst>
          </p:cNvPr>
          <p:cNvSpPr/>
          <p:nvPr/>
        </p:nvSpPr>
        <p:spPr>
          <a:xfrm rot="4303097">
            <a:off x="10647758" y="5971862"/>
            <a:ext cx="4921322" cy="4613097"/>
          </a:xfrm>
          <a:prstGeom prst="donut">
            <a:avLst>
              <a:gd name="adj" fmla="val 1984"/>
            </a:avLst>
          </a:prstGeom>
          <a:gradFill>
            <a:gsLst>
              <a:gs pos="37000">
                <a:schemeClr val="tx1">
                  <a:lumMod val="75000"/>
                  <a:lumOff val="25000"/>
                </a:schemeClr>
              </a:gs>
              <a:gs pos="0">
                <a:schemeClr val="tx1"/>
              </a:gs>
              <a:gs pos="74000">
                <a:schemeClr val="tx1">
                  <a:lumMod val="50000"/>
                  <a:lumOff val="50000"/>
                </a:schemeClr>
              </a:gs>
              <a:gs pos="56000">
                <a:schemeClr val="tx1">
                  <a:lumMod val="95000"/>
                  <a:lumOff val="5000"/>
                </a:schemeClr>
              </a:gs>
              <a:gs pos="100000">
                <a:schemeClr val="bg2">
                  <a:lumMod val="2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ircle: Hollow 19">
            <a:extLst>
              <a:ext uri="{FF2B5EF4-FFF2-40B4-BE49-F238E27FC236}">
                <a16:creationId xmlns:a16="http://schemas.microsoft.com/office/drawing/2014/main" id="{6C5DACC6-48D0-5F8B-56FE-B0F34E356F8A}"/>
              </a:ext>
            </a:extLst>
          </p:cNvPr>
          <p:cNvSpPr/>
          <p:nvPr/>
        </p:nvSpPr>
        <p:spPr>
          <a:xfrm rot="7489789">
            <a:off x="10204770" y="5569232"/>
            <a:ext cx="4921322" cy="4613097"/>
          </a:xfrm>
          <a:prstGeom prst="donut">
            <a:avLst>
              <a:gd name="adj" fmla="val 4074"/>
            </a:avLst>
          </a:prstGeom>
          <a:gradFill>
            <a:gsLst>
              <a:gs pos="37000">
                <a:schemeClr val="tx1"/>
              </a:gs>
              <a:gs pos="0">
                <a:schemeClr val="tx1"/>
              </a:gs>
              <a:gs pos="74000">
                <a:schemeClr val="tx1">
                  <a:lumMod val="50000"/>
                  <a:lumOff val="50000"/>
                </a:schemeClr>
              </a:gs>
              <a:gs pos="83000">
                <a:schemeClr val="tx1">
                  <a:lumMod val="95000"/>
                  <a:lumOff val="5000"/>
                </a:schemeClr>
              </a:gs>
              <a:gs pos="100000">
                <a:schemeClr val="bg2">
                  <a:lumMod val="2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0" name="Group 39">
            <a:extLst>
              <a:ext uri="{FF2B5EF4-FFF2-40B4-BE49-F238E27FC236}">
                <a16:creationId xmlns:a16="http://schemas.microsoft.com/office/drawing/2014/main" id="{7C979E10-3CE2-20F0-8D4C-6784DE5BBA1C}"/>
              </a:ext>
            </a:extLst>
          </p:cNvPr>
          <p:cNvGrpSpPr/>
          <p:nvPr/>
        </p:nvGrpSpPr>
        <p:grpSpPr>
          <a:xfrm>
            <a:off x="-128291" y="-90409"/>
            <a:ext cx="12116349" cy="3390413"/>
            <a:chOff x="-128291" y="-90409"/>
            <a:chExt cx="12116349" cy="3390413"/>
          </a:xfrm>
        </p:grpSpPr>
        <p:grpSp>
          <p:nvGrpSpPr>
            <p:cNvPr id="43" name="Group 42">
              <a:extLst>
                <a:ext uri="{FF2B5EF4-FFF2-40B4-BE49-F238E27FC236}">
                  <a16:creationId xmlns:a16="http://schemas.microsoft.com/office/drawing/2014/main" id="{3AFB3823-A05C-5A03-34F7-DC389AD7CB96}"/>
                </a:ext>
              </a:extLst>
            </p:cNvPr>
            <p:cNvGrpSpPr/>
            <p:nvPr/>
          </p:nvGrpSpPr>
          <p:grpSpPr>
            <a:xfrm>
              <a:off x="11199572" y="-90409"/>
              <a:ext cx="788486" cy="3390413"/>
              <a:chOff x="11199572" y="-90409"/>
              <a:chExt cx="788486" cy="3390413"/>
            </a:xfrm>
          </p:grpSpPr>
          <p:sp>
            <p:nvSpPr>
              <p:cNvPr id="25" name="Arrow: Chevron 24">
                <a:extLst>
                  <a:ext uri="{FF2B5EF4-FFF2-40B4-BE49-F238E27FC236}">
                    <a16:creationId xmlns:a16="http://schemas.microsoft.com/office/drawing/2014/main" id="{481ABB57-93D0-3ABF-EB1E-A3A69E526C38}"/>
                  </a:ext>
                </a:extLst>
              </p:cNvPr>
              <p:cNvSpPr/>
              <p:nvPr/>
            </p:nvSpPr>
            <p:spPr>
              <a:xfrm rot="16200000">
                <a:off x="11232558" y="2544504"/>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2" name="Group 41">
                <a:extLst>
                  <a:ext uri="{FF2B5EF4-FFF2-40B4-BE49-F238E27FC236}">
                    <a16:creationId xmlns:a16="http://schemas.microsoft.com/office/drawing/2014/main" id="{DF341661-CB7B-419B-B9DC-8956382ACEDD}"/>
                  </a:ext>
                </a:extLst>
              </p:cNvPr>
              <p:cNvGrpSpPr/>
              <p:nvPr/>
            </p:nvGrpSpPr>
            <p:grpSpPr>
              <a:xfrm>
                <a:off x="11199572" y="-90409"/>
                <a:ext cx="788486" cy="2958618"/>
                <a:chOff x="11199572" y="-90409"/>
                <a:chExt cx="788486" cy="2958618"/>
              </a:xfrm>
            </p:grpSpPr>
            <p:sp>
              <p:nvSpPr>
                <p:cNvPr id="26" name="Arrow: Chevron 25">
                  <a:extLst>
                    <a:ext uri="{FF2B5EF4-FFF2-40B4-BE49-F238E27FC236}">
                      <a16:creationId xmlns:a16="http://schemas.microsoft.com/office/drawing/2014/main" id="{36BB7B54-30A4-6C30-EEE5-9F9972BB7822}"/>
                    </a:ext>
                  </a:extLst>
                </p:cNvPr>
                <p:cNvSpPr/>
                <p:nvPr/>
              </p:nvSpPr>
              <p:spPr>
                <a:xfrm rot="16200000">
                  <a:off x="11232558" y="2112709"/>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Arrow: Chevron 26">
                  <a:extLst>
                    <a:ext uri="{FF2B5EF4-FFF2-40B4-BE49-F238E27FC236}">
                      <a16:creationId xmlns:a16="http://schemas.microsoft.com/office/drawing/2014/main" id="{4862B3D9-A056-6483-23D6-2112C1C6CC67}"/>
                    </a:ext>
                  </a:extLst>
                </p:cNvPr>
                <p:cNvSpPr/>
                <p:nvPr/>
              </p:nvSpPr>
              <p:spPr>
                <a:xfrm rot="16200000">
                  <a:off x="11232558" y="1687309"/>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Arrow: Chevron 27">
                  <a:extLst>
                    <a:ext uri="{FF2B5EF4-FFF2-40B4-BE49-F238E27FC236}">
                      <a16:creationId xmlns:a16="http://schemas.microsoft.com/office/drawing/2014/main" id="{D5C5D58B-BD03-C4AF-6872-D255B14A8D12}"/>
                    </a:ext>
                  </a:extLst>
                </p:cNvPr>
                <p:cNvSpPr/>
                <p:nvPr/>
              </p:nvSpPr>
              <p:spPr>
                <a:xfrm rot="16200000">
                  <a:off x="11232558" y="1221111"/>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a:extLst>
                    <a:ext uri="{FF2B5EF4-FFF2-40B4-BE49-F238E27FC236}">
                      <a16:creationId xmlns:a16="http://schemas.microsoft.com/office/drawing/2014/main" id="{8EA48EEB-6DD7-BFBD-9C94-952A6D2C0A49}"/>
                    </a:ext>
                  </a:extLst>
                </p:cNvPr>
                <p:cNvSpPr/>
                <p:nvPr/>
              </p:nvSpPr>
              <p:spPr>
                <a:xfrm rot="16200000">
                  <a:off x="11232558" y="763070"/>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hevron 29">
                  <a:extLst>
                    <a:ext uri="{FF2B5EF4-FFF2-40B4-BE49-F238E27FC236}">
                      <a16:creationId xmlns:a16="http://schemas.microsoft.com/office/drawing/2014/main" id="{6AE187E7-B870-EBA5-D6A6-14161C10E114}"/>
                    </a:ext>
                  </a:extLst>
                </p:cNvPr>
                <p:cNvSpPr/>
                <p:nvPr/>
              </p:nvSpPr>
              <p:spPr>
                <a:xfrm rot="16200000">
                  <a:off x="11232558" y="310876"/>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Arrow: Chevron 31">
                  <a:extLst>
                    <a:ext uri="{FF2B5EF4-FFF2-40B4-BE49-F238E27FC236}">
                      <a16:creationId xmlns:a16="http://schemas.microsoft.com/office/drawing/2014/main" id="{A494B715-9A2E-B1C5-B35B-CF56392F6453}"/>
                    </a:ext>
                  </a:extLst>
                </p:cNvPr>
                <p:cNvSpPr/>
                <p:nvPr/>
              </p:nvSpPr>
              <p:spPr>
                <a:xfrm rot="16200000">
                  <a:off x="11226884" y="-117721"/>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62" name="TextBox 61">
              <a:extLst>
                <a:ext uri="{FF2B5EF4-FFF2-40B4-BE49-F238E27FC236}">
                  <a16:creationId xmlns:a16="http://schemas.microsoft.com/office/drawing/2014/main" id="{0DC08805-B690-0B63-27E1-2B83A6446739}"/>
                </a:ext>
              </a:extLst>
            </p:cNvPr>
            <p:cNvSpPr txBox="1"/>
            <p:nvPr/>
          </p:nvSpPr>
          <p:spPr>
            <a:xfrm>
              <a:off x="-128291" y="388859"/>
              <a:ext cx="8953147" cy="400110"/>
            </a:xfrm>
            <a:prstGeom prst="rect">
              <a:avLst/>
            </a:prstGeom>
            <a:noFill/>
            <a:ln>
              <a:noFill/>
            </a:ln>
          </p:spPr>
          <p:txBody>
            <a:bodyPr wrap="square" rtlCol="0">
              <a:spAutoFit/>
            </a:bodyPr>
            <a:lstStyle/>
            <a:p>
              <a:r>
                <a:rPr lang="en-US" sz="2000">
                  <a:solidFill>
                    <a:schemeClr val="bg2">
                      <a:lumMod val="90000"/>
                    </a:schemeClr>
                  </a:solidFill>
                </a:rPr>
                <a:t>------------------------------------------------------------------------------------------------------</a:t>
              </a:r>
              <a:endParaRPr lang="en-US">
                <a:solidFill>
                  <a:schemeClr val="bg2">
                    <a:lumMod val="90000"/>
                  </a:schemeClr>
                </a:solidFill>
              </a:endParaRPr>
            </a:p>
          </p:txBody>
        </p:sp>
      </p:grpSp>
      <p:sp>
        <p:nvSpPr>
          <p:cNvPr id="8" name="TextBox 7">
            <a:extLst>
              <a:ext uri="{FF2B5EF4-FFF2-40B4-BE49-F238E27FC236}">
                <a16:creationId xmlns:a16="http://schemas.microsoft.com/office/drawing/2014/main" id="{8D577835-EF7A-A87C-1935-9E9CBA01BE6C}"/>
              </a:ext>
            </a:extLst>
          </p:cNvPr>
          <p:cNvSpPr txBox="1"/>
          <p:nvPr/>
        </p:nvSpPr>
        <p:spPr>
          <a:xfrm>
            <a:off x="-141151" y="4979471"/>
            <a:ext cx="12474302" cy="400110"/>
          </a:xfrm>
          <a:prstGeom prst="rect">
            <a:avLst/>
          </a:prstGeom>
          <a:noFill/>
          <a:ln>
            <a:noFill/>
          </a:ln>
        </p:spPr>
        <p:txBody>
          <a:bodyPr wrap="square" rtlCol="0">
            <a:spAutoFit/>
          </a:bodyPr>
          <a:lstStyle/>
          <a:p>
            <a:r>
              <a:rPr lang="en-US" sz="2000">
                <a:solidFill>
                  <a:schemeClr val="bg2">
                    <a:lumMod val="90000"/>
                  </a:schemeClr>
                </a:solidFill>
              </a:rPr>
              <a:t>-----------------------------------------------------------------------------------------------------------------------------------------------</a:t>
            </a:r>
            <a:endParaRPr lang="en-US">
              <a:solidFill>
                <a:schemeClr val="bg2">
                  <a:lumMod val="90000"/>
                </a:schemeClr>
              </a:solidFill>
            </a:endParaRPr>
          </a:p>
        </p:txBody>
      </p:sp>
      <p:grpSp>
        <p:nvGrpSpPr>
          <p:cNvPr id="24" name="Group 23">
            <a:extLst>
              <a:ext uri="{FF2B5EF4-FFF2-40B4-BE49-F238E27FC236}">
                <a16:creationId xmlns:a16="http://schemas.microsoft.com/office/drawing/2014/main" id="{C654B782-3807-9568-7A20-FD06B38F8DA9}"/>
              </a:ext>
            </a:extLst>
          </p:cNvPr>
          <p:cNvGrpSpPr/>
          <p:nvPr/>
        </p:nvGrpSpPr>
        <p:grpSpPr>
          <a:xfrm>
            <a:off x="601913" y="116122"/>
            <a:ext cx="11380471" cy="6829360"/>
            <a:chOff x="601913" y="116122"/>
            <a:chExt cx="11380471" cy="6829360"/>
          </a:xfrm>
        </p:grpSpPr>
        <p:sp>
          <p:nvSpPr>
            <p:cNvPr id="15" name="TextBox 14">
              <a:extLst>
                <a:ext uri="{FF2B5EF4-FFF2-40B4-BE49-F238E27FC236}">
                  <a16:creationId xmlns:a16="http://schemas.microsoft.com/office/drawing/2014/main" id="{CD742D1A-2659-0043-48C0-A696797862E0}"/>
                </a:ext>
              </a:extLst>
            </p:cNvPr>
            <p:cNvSpPr txBox="1"/>
            <p:nvPr/>
          </p:nvSpPr>
          <p:spPr>
            <a:xfrm>
              <a:off x="7837669" y="154149"/>
              <a:ext cx="2992780" cy="400110"/>
            </a:xfrm>
            <a:prstGeom prst="rect">
              <a:avLst/>
            </a:prstGeom>
            <a:noFill/>
            <a:ln>
              <a:solidFill>
                <a:srgbClr val="FFC000"/>
              </a:solidFill>
            </a:ln>
          </p:spPr>
          <p:txBody>
            <a:bodyPr wrap="square" rtlCol="0">
              <a:spAutoFit/>
            </a:bodyPr>
            <a:lstStyle/>
            <a:p>
              <a:r>
                <a:rPr lang="en-US" sz="2000">
                  <a:solidFill>
                    <a:srgbClr val="FDB30F"/>
                  </a:solidFill>
                </a:rPr>
                <a:t>PERSONA: </a:t>
              </a:r>
              <a:r>
                <a:rPr lang="en-US" sz="2000">
                  <a:solidFill>
                    <a:schemeClr val="bg1"/>
                  </a:solidFill>
                </a:rPr>
                <a:t>Lorem ipsum</a:t>
              </a:r>
              <a:r>
                <a:rPr lang="en-US" sz="2000">
                  <a:solidFill>
                    <a:srgbClr val="FDB30F"/>
                  </a:solidFill>
                </a:rPr>
                <a:t> </a:t>
              </a:r>
            </a:p>
          </p:txBody>
        </p:sp>
        <p:sp>
          <p:nvSpPr>
            <p:cNvPr id="22" name="Arrow: Chevron 21">
              <a:extLst>
                <a:ext uri="{FF2B5EF4-FFF2-40B4-BE49-F238E27FC236}">
                  <a16:creationId xmlns:a16="http://schemas.microsoft.com/office/drawing/2014/main" id="{C9492C73-5B3E-78C2-CAE4-C2DC6481F876}"/>
                </a:ext>
              </a:extLst>
            </p:cNvPr>
            <p:cNvSpPr/>
            <p:nvPr/>
          </p:nvSpPr>
          <p:spPr>
            <a:xfrm rot="16200000">
              <a:off x="11226884" y="2995613"/>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ircle: Hollow 30">
              <a:extLst>
                <a:ext uri="{FF2B5EF4-FFF2-40B4-BE49-F238E27FC236}">
                  <a16:creationId xmlns:a16="http://schemas.microsoft.com/office/drawing/2014/main" id="{04067A9A-871B-4D0D-1572-9D0530D8A9EA}"/>
                </a:ext>
              </a:extLst>
            </p:cNvPr>
            <p:cNvSpPr/>
            <p:nvPr/>
          </p:nvSpPr>
          <p:spPr>
            <a:xfrm>
              <a:off x="8550863" y="4171928"/>
              <a:ext cx="99142" cy="85126"/>
            </a:xfrm>
            <a:prstGeom prst="donut">
              <a:avLst>
                <a:gd name="adj" fmla="val 0"/>
              </a:avLst>
            </a:prstGeom>
            <a:solidFill>
              <a:schemeClr val="bg1">
                <a:lumMod val="50000"/>
              </a:schemeClr>
            </a:solidFill>
            <a:ln>
              <a:solidFill>
                <a:schemeClr val="bg2">
                  <a:lumMod val="90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ircle: Hollow 32">
              <a:extLst>
                <a:ext uri="{FF2B5EF4-FFF2-40B4-BE49-F238E27FC236}">
                  <a16:creationId xmlns:a16="http://schemas.microsoft.com/office/drawing/2014/main" id="{6A276DE8-D6F2-4CC2-5E2C-050502457C71}"/>
                </a:ext>
              </a:extLst>
            </p:cNvPr>
            <p:cNvSpPr/>
            <p:nvPr/>
          </p:nvSpPr>
          <p:spPr>
            <a:xfrm>
              <a:off x="6520744" y="157016"/>
              <a:ext cx="410782" cy="431898"/>
            </a:xfrm>
            <a:prstGeom prst="donut">
              <a:avLst>
                <a:gd name="adj" fmla="val 0"/>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bg2">
                  <a:lumMod val="25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ircle: Hollow 33">
              <a:extLst>
                <a:ext uri="{FF2B5EF4-FFF2-40B4-BE49-F238E27FC236}">
                  <a16:creationId xmlns:a16="http://schemas.microsoft.com/office/drawing/2014/main" id="{9123A25D-8DF1-3FF6-8DFC-29FA9DA575AE}"/>
                </a:ext>
              </a:extLst>
            </p:cNvPr>
            <p:cNvSpPr/>
            <p:nvPr/>
          </p:nvSpPr>
          <p:spPr>
            <a:xfrm>
              <a:off x="6749703" y="375510"/>
              <a:ext cx="181823" cy="189855"/>
            </a:xfrm>
            <a:prstGeom prst="donut">
              <a:avLst>
                <a:gd name="adj" fmla="val 0"/>
              </a:avLst>
            </a:prstGeom>
            <a:solidFill>
              <a:schemeClr val="bg1">
                <a:lumMod val="50000"/>
              </a:schemeClr>
            </a:solidFill>
            <a:ln>
              <a:solidFill>
                <a:schemeClr val="bg2">
                  <a:lumMod val="90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Circle: Hollow 34">
              <a:extLst>
                <a:ext uri="{FF2B5EF4-FFF2-40B4-BE49-F238E27FC236}">
                  <a16:creationId xmlns:a16="http://schemas.microsoft.com/office/drawing/2014/main" id="{44582CB3-0B96-1151-8AEC-B676553D1C48}"/>
                </a:ext>
              </a:extLst>
            </p:cNvPr>
            <p:cNvSpPr/>
            <p:nvPr/>
          </p:nvSpPr>
          <p:spPr>
            <a:xfrm>
              <a:off x="2528461" y="116122"/>
              <a:ext cx="237144" cy="222066"/>
            </a:xfrm>
            <a:prstGeom prst="donut">
              <a:avLst>
                <a:gd name="adj" fmla="val 0"/>
              </a:avLst>
            </a:prstGeom>
            <a:solidFill>
              <a:schemeClr val="bg1">
                <a:lumMod val="50000"/>
              </a:schemeClr>
            </a:solidFill>
            <a:ln>
              <a:solidFill>
                <a:schemeClr val="bg2">
                  <a:lumMod val="90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Circle: Hollow 35">
              <a:extLst>
                <a:ext uri="{FF2B5EF4-FFF2-40B4-BE49-F238E27FC236}">
                  <a16:creationId xmlns:a16="http://schemas.microsoft.com/office/drawing/2014/main" id="{B15C79DB-695D-71E9-1C4E-7F9E6FC96868}"/>
                </a:ext>
              </a:extLst>
            </p:cNvPr>
            <p:cNvSpPr/>
            <p:nvPr/>
          </p:nvSpPr>
          <p:spPr>
            <a:xfrm>
              <a:off x="4897882" y="4461177"/>
              <a:ext cx="304433" cy="341642"/>
            </a:xfrm>
            <a:prstGeom prst="donut">
              <a:avLst>
                <a:gd name="adj" fmla="val 0"/>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bg2">
                  <a:lumMod val="25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Circle: Hollow 36">
              <a:extLst>
                <a:ext uri="{FF2B5EF4-FFF2-40B4-BE49-F238E27FC236}">
                  <a16:creationId xmlns:a16="http://schemas.microsoft.com/office/drawing/2014/main" id="{798F74ED-8218-F8AD-1386-4FDA1DF89214}"/>
                </a:ext>
              </a:extLst>
            </p:cNvPr>
            <p:cNvSpPr/>
            <p:nvPr/>
          </p:nvSpPr>
          <p:spPr>
            <a:xfrm>
              <a:off x="10438467" y="2206402"/>
              <a:ext cx="383413" cy="382217"/>
            </a:xfrm>
            <a:prstGeom prst="donut">
              <a:avLst>
                <a:gd name="adj" fmla="val 0"/>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bg2">
                  <a:lumMod val="25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Circle: Hollow 38">
              <a:extLst>
                <a:ext uri="{FF2B5EF4-FFF2-40B4-BE49-F238E27FC236}">
                  <a16:creationId xmlns:a16="http://schemas.microsoft.com/office/drawing/2014/main" id="{B313412B-CD23-6AA8-B69B-B1639AA7754F}"/>
                </a:ext>
              </a:extLst>
            </p:cNvPr>
            <p:cNvSpPr/>
            <p:nvPr/>
          </p:nvSpPr>
          <p:spPr>
            <a:xfrm>
              <a:off x="8650005" y="4119239"/>
              <a:ext cx="198871" cy="202381"/>
            </a:xfrm>
            <a:prstGeom prst="donut">
              <a:avLst>
                <a:gd name="adj" fmla="val 0"/>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bg2">
                  <a:lumMod val="25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Circle: Hollow 40">
              <a:extLst>
                <a:ext uri="{FF2B5EF4-FFF2-40B4-BE49-F238E27FC236}">
                  <a16:creationId xmlns:a16="http://schemas.microsoft.com/office/drawing/2014/main" id="{6D5703F9-0333-15E2-B1BF-B3961369F1D0}"/>
                </a:ext>
              </a:extLst>
            </p:cNvPr>
            <p:cNvSpPr/>
            <p:nvPr/>
          </p:nvSpPr>
          <p:spPr>
            <a:xfrm>
              <a:off x="10415607" y="554259"/>
              <a:ext cx="45719" cy="45719"/>
            </a:xfrm>
            <a:prstGeom prst="donut">
              <a:avLst>
                <a:gd name="adj" fmla="val 0"/>
              </a:avLst>
            </a:prstGeom>
            <a:solidFill>
              <a:schemeClr val="bg1">
                <a:lumMod val="50000"/>
              </a:schemeClr>
            </a:solidFill>
            <a:ln>
              <a:solidFill>
                <a:schemeClr val="bg2">
                  <a:lumMod val="90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052" name="Picture 4" descr="50,000+ Image Pictures | Download Free Images on Unsplash">
              <a:extLst>
                <a:ext uri="{FF2B5EF4-FFF2-40B4-BE49-F238E27FC236}">
                  <a16:creationId xmlns:a16="http://schemas.microsoft.com/office/drawing/2014/main" id="{EAF19BEE-DDF5-3889-99A9-58011F8186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3045" y="599978"/>
              <a:ext cx="2374844" cy="15840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5A29BA4-ABDE-5794-B64E-5D1B891EE678}"/>
                </a:ext>
              </a:extLst>
            </p:cNvPr>
            <p:cNvSpPr txBox="1"/>
            <p:nvPr/>
          </p:nvSpPr>
          <p:spPr>
            <a:xfrm rot="5400000">
              <a:off x="394150" y="3566413"/>
              <a:ext cx="6358029" cy="400110"/>
            </a:xfrm>
            <a:prstGeom prst="rect">
              <a:avLst/>
            </a:prstGeom>
            <a:noFill/>
            <a:ln>
              <a:noFill/>
            </a:ln>
          </p:spPr>
          <p:txBody>
            <a:bodyPr wrap="square" lIns="91440" tIns="45720" rIns="91440" bIns="45720" rtlCol="0" anchor="t">
              <a:spAutoFit/>
            </a:bodyPr>
            <a:lstStyle/>
            <a:p>
              <a:r>
                <a:rPr lang="en-US" sz="2000">
                  <a:solidFill>
                    <a:schemeClr val="bg2">
                      <a:lumMod val="90000"/>
                    </a:schemeClr>
                  </a:solidFill>
                </a:rPr>
                <a:t>-----------------------------------------------------------------------</a:t>
              </a:r>
              <a:endParaRPr lang="en-US">
                <a:solidFill>
                  <a:schemeClr val="bg2">
                    <a:lumMod val="90000"/>
                  </a:schemeClr>
                </a:solidFill>
              </a:endParaRPr>
            </a:p>
          </p:txBody>
        </p:sp>
        <p:sp>
          <p:nvSpPr>
            <p:cNvPr id="6" name="TextBox 5">
              <a:extLst>
                <a:ext uri="{FF2B5EF4-FFF2-40B4-BE49-F238E27FC236}">
                  <a16:creationId xmlns:a16="http://schemas.microsoft.com/office/drawing/2014/main" id="{B68A5168-3AB0-533C-F005-B5A773D05B47}"/>
                </a:ext>
              </a:extLst>
            </p:cNvPr>
            <p:cNvSpPr txBox="1"/>
            <p:nvPr/>
          </p:nvSpPr>
          <p:spPr>
            <a:xfrm rot="10800000">
              <a:off x="3484340" y="2000515"/>
              <a:ext cx="7738799" cy="400110"/>
            </a:xfrm>
            <a:prstGeom prst="rect">
              <a:avLst/>
            </a:prstGeom>
            <a:noFill/>
            <a:ln>
              <a:noFill/>
            </a:ln>
          </p:spPr>
          <p:txBody>
            <a:bodyPr wrap="square" rtlCol="0">
              <a:spAutoFit/>
            </a:bodyPr>
            <a:lstStyle/>
            <a:p>
              <a:r>
                <a:rPr lang="en-US" sz="2000">
                  <a:solidFill>
                    <a:schemeClr val="bg2">
                      <a:lumMod val="90000"/>
                    </a:schemeClr>
                  </a:solidFill>
                </a:rPr>
                <a:t>----------------------------------------------------------------------------------------</a:t>
              </a:r>
              <a:endParaRPr lang="en-US">
                <a:solidFill>
                  <a:schemeClr val="bg2">
                    <a:lumMod val="90000"/>
                  </a:schemeClr>
                </a:solidFill>
              </a:endParaRPr>
            </a:p>
          </p:txBody>
        </p:sp>
        <p:sp>
          <p:nvSpPr>
            <p:cNvPr id="7" name="TextBox 6">
              <a:extLst>
                <a:ext uri="{FF2B5EF4-FFF2-40B4-BE49-F238E27FC236}">
                  <a16:creationId xmlns:a16="http://schemas.microsoft.com/office/drawing/2014/main" id="{5A6FD1F7-F787-EA36-A924-D856D7362399}"/>
                </a:ext>
              </a:extLst>
            </p:cNvPr>
            <p:cNvSpPr txBox="1"/>
            <p:nvPr/>
          </p:nvSpPr>
          <p:spPr>
            <a:xfrm rot="5400000">
              <a:off x="5442608" y="3661147"/>
              <a:ext cx="3564974" cy="400110"/>
            </a:xfrm>
            <a:prstGeom prst="rect">
              <a:avLst/>
            </a:prstGeom>
            <a:noFill/>
            <a:ln>
              <a:noFill/>
            </a:ln>
          </p:spPr>
          <p:txBody>
            <a:bodyPr wrap="square" rtlCol="0">
              <a:spAutoFit/>
            </a:bodyPr>
            <a:lstStyle/>
            <a:p>
              <a:r>
                <a:rPr lang="en-US" sz="2000">
                  <a:solidFill>
                    <a:schemeClr val="bg2">
                      <a:lumMod val="90000"/>
                    </a:schemeClr>
                  </a:solidFill>
                </a:rPr>
                <a:t>-----------------------------------</a:t>
              </a:r>
              <a:endParaRPr lang="en-US">
                <a:solidFill>
                  <a:schemeClr val="bg2">
                    <a:lumMod val="90000"/>
                  </a:schemeClr>
                </a:solidFill>
              </a:endParaRPr>
            </a:p>
          </p:txBody>
        </p:sp>
        <p:sp>
          <p:nvSpPr>
            <p:cNvPr id="12" name="TextBox 11">
              <a:extLst>
                <a:ext uri="{FF2B5EF4-FFF2-40B4-BE49-F238E27FC236}">
                  <a16:creationId xmlns:a16="http://schemas.microsoft.com/office/drawing/2014/main" id="{B7953867-BDCC-96B5-8B4B-AFEA663B722E}"/>
                </a:ext>
              </a:extLst>
            </p:cNvPr>
            <p:cNvSpPr txBox="1"/>
            <p:nvPr/>
          </p:nvSpPr>
          <p:spPr>
            <a:xfrm>
              <a:off x="5066984" y="656272"/>
              <a:ext cx="3087384" cy="400110"/>
            </a:xfrm>
            <a:prstGeom prst="rect">
              <a:avLst/>
            </a:prstGeom>
            <a:noFill/>
            <a:ln>
              <a:noFill/>
            </a:ln>
          </p:spPr>
          <p:txBody>
            <a:bodyPr wrap="square" lIns="91440" tIns="45720" rIns="91440" bIns="45720" rtlCol="0" anchor="t">
              <a:spAutoFit/>
            </a:bodyPr>
            <a:lstStyle/>
            <a:p>
              <a:r>
                <a:rPr lang="en-US" sz="2000">
                  <a:solidFill>
                    <a:srgbClr val="FFC000"/>
                  </a:solidFill>
                </a:rPr>
                <a:t>Brands Used</a:t>
              </a:r>
              <a:endParaRPr lang="en-US">
                <a:solidFill>
                  <a:srgbClr val="FFC000"/>
                </a:solidFill>
              </a:endParaRPr>
            </a:p>
          </p:txBody>
        </p:sp>
        <p:sp>
          <p:nvSpPr>
            <p:cNvPr id="13" name="TextBox 12">
              <a:extLst>
                <a:ext uri="{FF2B5EF4-FFF2-40B4-BE49-F238E27FC236}">
                  <a16:creationId xmlns:a16="http://schemas.microsoft.com/office/drawing/2014/main" id="{011CE9B1-8B54-5C4D-F045-E4841F2A2A54}"/>
                </a:ext>
              </a:extLst>
            </p:cNvPr>
            <p:cNvSpPr txBox="1"/>
            <p:nvPr/>
          </p:nvSpPr>
          <p:spPr>
            <a:xfrm>
              <a:off x="3806350" y="2188365"/>
              <a:ext cx="3750304" cy="369332"/>
            </a:xfrm>
            <a:prstGeom prst="rect">
              <a:avLst/>
            </a:prstGeom>
            <a:noFill/>
            <a:ln>
              <a:noFill/>
            </a:ln>
          </p:spPr>
          <p:txBody>
            <a:bodyPr wrap="square" lIns="91440" tIns="45720" rIns="91440" bIns="45720" rtlCol="0" anchor="t">
              <a:spAutoFit/>
            </a:bodyPr>
            <a:lstStyle/>
            <a:p>
              <a:r>
                <a:rPr lang="en-US">
                  <a:solidFill>
                    <a:srgbClr val="FFC000"/>
                  </a:solidFill>
                </a:rPr>
                <a:t>Important  beer brands factors </a:t>
              </a:r>
              <a:endParaRPr lang="en-US" sz="1600">
                <a:solidFill>
                  <a:schemeClr val="bg2">
                    <a:lumMod val="90000"/>
                  </a:schemeClr>
                </a:solidFill>
              </a:endParaRPr>
            </a:p>
          </p:txBody>
        </p:sp>
        <p:sp>
          <p:nvSpPr>
            <p:cNvPr id="14" name="TextBox 13">
              <a:extLst>
                <a:ext uri="{FF2B5EF4-FFF2-40B4-BE49-F238E27FC236}">
                  <a16:creationId xmlns:a16="http://schemas.microsoft.com/office/drawing/2014/main" id="{3208CB42-5140-6318-752E-780A7D971896}"/>
                </a:ext>
              </a:extLst>
            </p:cNvPr>
            <p:cNvSpPr txBox="1"/>
            <p:nvPr/>
          </p:nvSpPr>
          <p:spPr>
            <a:xfrm>
              <a:off x="7412641" y="2222677"/>
              <a:ext cx="3750304" cy="369332"/>
            </a:xfrm>
            <a:prstGeom prst="rect">
              <a:avLst/>
            </a:prstGeom>
            <a:noFill/>
            <a:ln>
              <a:noFill/>
            </a:ln>
          </p:spPr>
          <p:txBody>
            <a:bodyPr wrap="square" lIns="91440" tIns="45720" rIns="91440" bIns="45720" rtlCol="0" anchor="t">
              <a:spAutoFit/>
            </a:bodyPr>
            <a:lstStyle/>
            <a:p>
              <a:r>
                <a:rPr lang="en-US">
                  <a:solidFill>
                    <a:srgbClr val="FFC000"/>
                  </a:solidFill>
                </a:rPr>
                <a:t>Main Needs  &amp; Occasions</a:t>
              </a:r>
              <a:endParaRPr lang="en-US" sz="1600">
                <a:solidFill>
                  <a:srgbClr val="FFC000"/>
                </a:solidFill>
              </a:endParaRPr>
            </a:p>
          </p:txBody>
        </p:sp>
        <p:sp>
          <p:nvSpPr>
            <p:cNvPr id="17" name="TextBox 16">
              <a:extLst>
                <a:ext uri="{FF2B5EF4-FFF2-40B4-BE49-F238E27FC236}">
                  <a16:creationId xmlns:a16="http://schemas.microsoft.com/office/drawing/2014/main" id="{AC14567A-549C-AEB3-DED7-1977D30DB992}"/>
                </a:ext>
              </a:extLst>
            </p:cNvPr>
            <p:cNvSpPr txBox="1"/>
            <p:nvPr/>
          </p:nvSpPr>
          <p:spPr>
            <a:xfrm>
              <a:off x="795215" y="735443"/>
              <a:ext cx="3087384" cy="400110"/>
            </a:xfrm>
            <a:prstGeom prst="rect">
              <a:avLst/>
            </a:prstGeom>
            <a:noFill/>
            <a:ln>
              <a:noFill/>
            </a:ln>
          </p:spPr>
          <p:txBody>
            <a:bodyPr wrap="square" lIns="91440" tIns="45720" rIns="91440" bIns="45720" rtlCol="0" anchor="t">
              <a:spAutoFit/>
            </a:bodyPr>
            <a:lstStyle/>
            <a:p>
              <a:r>
                <a:rPr lang="en-US" sz="2000">
                  <a:solidFill>
                    <a:srgbClr val="FFC000"/>
                  </a:solidFill>
                </a:rPr>
                <a:t>Characteristics</a:t>
              </a:r>
              <a:endParaRPr lang="en-US">
                <a:solidFill>
                  <a:srgbClr val="FFC000"/>
                </a:solidFill>
              </a:endParaRPr>
            </a:p>
          </p:txBody>
        </p:sp>
        <p:sp>
          <p:nvSpPr>
            <p:cNvPr id="18" name="TextBox 17">
              <a:extLst>
                <a:ext uri="{FF2B5EF4-FFF2-40B4-BE49-F238E27FC236}">
                  <a16:creationId xmlns:a16="http://schemas.microsoft.com/office/drawing/2014/main" id="{97A2407D-A4FD-8AF5-4ADA-65911BBC4347}"/>
                </a:ext>
              </a:extLst>
            </p:cNvPr>
            <p:cNvSpPr txBox="1"/>
            <p:nvPr/>
          </p:nvSpPr>
          <p:spPr>
            <a:xfrm>
              <a:off x="601913" y="5281595"/>
              <a:ext cx="3087384" cy="400110"/>
            </a:xfrm>
            <a:prstGeom prst="rect">
              <a:avLst/>
            </a:prstGeom>
            <a:noFill/>
            <a:ln>
              <a:noFill/>
            </a:ln>
          </p:spPr>
          <p:txBody>
            <a:bodyPr wrap="square" lIns="91440" tIns="45720" rIns="91440" bIns="45720" rtlCol="0" anchor="t">
              <a:spAutoFit/>
            </a:bodyPr>
            <a:lstStyle/>
            <a:p>
              <a:r>
                <a:rPr lang="en-US" sz="2000">
                  <a:solidFill>
                    <a:srgbClr val="FFC000"/>
                  </a:solidFill>
                </a:rPr>
                <a:t>3 main purchase drivers</a:t>
              </a:r>
              <a:endParaRPr lang="en-US">
                <a:solidFill>
                  <a:srgbClr val="FFC000"/>
                </a:solidFill>
              </a:endParaRPr>
            </a:p>
          </p:txBody>
        </p:sp>
        <p:sp>
          <p:nvSpPr>
            <p:cNvPr id="21" name="TextBox 20">
              <a:extLst>
                <a:ext uri="{FF2B5EF4-FFF2-40B4-BE49-F238E27FC236}">
                  <a16:creationId xmlns:a16="http://schemas.microsoft.com/office/drawing/2014/main" id="{0E027138-D4F6-0CCF-AC6D-72260F439846}"/>
                </a:ext>
              </a:extLst>
            </p:cNvPr>
            <p:cNvSpPr txBox="1"/>
            <p:nvPr/>
          </p:nvSpPr>
          <p:spPr>
            <a:xfrm>
              <a:off x="3769317" y="5281595"/>
              <a:ext cx="3087384" cy="400110"/>
            </a:xfrm>
            <a:prstGeom prst="rect">
              <a:avLst/>
            </a:prstGeom>
            <a:noFill/>
            <a:ln>
              <a:noFill/>
            </a:ln>
          </p:spPr>
          <p:txBody>
            <a:bodyPr wrap="square" lIns="91440" tIns="45720" rIns="91440" bIns="45720" rtlCol="0" anchor="t">
              <a:spAutoFit/>
            </a:bodyPr>
            <a:lstStyle/>
            <a:p>
              <a:r>
                <a:rPr lang="en-US" sz="2000">
                  <a:solidFill>
                    <a:srgbClr val="FFC000"/>
                  </a:solidFill>
                </a:rPr>
                <a:t>Info-</a:t>
              </a:r>
              <a:r>
                <a:rPr lang="en-US" sz="2000" err="1">
                  <a:solidFill>
                    <a:srgbClr val="FFC000"/>
                  </a:solidFill>
                </a:rPr>
                <a:t>Touchepoints</a:t>
              </a:r>
              <a:r>
                <a:rPr lang="en-US" sz="2000">
                  <a:solidFill>
                    <a:srgbClr val="FFC000"/>
                  </a:solidFill>
                </a:rPr>
                <a:t>:</a:t>
              </a:r>
              <a:endParaRPr lang="en-US">
                <a:solidFill>
                  <a:srgbClr val="FFC000"/>
                </a:solidFill>
              </a:endParaRPr>
            </a:p>
          </p:txBody>
        </p:sp>
        <p:sp>
          <p:nvSpPr>
            <p:cNvPr id="23" name="TextBox 22">
              <a:extLst>
                <a:ext uri="{FF2B5EF4-FFF2-40B4-BE49-F238E27FC236}">
                  <a16:creationId xmlns:a16="http://schemas.microsoft.com/office/drawing/2014/main" id="{3454B754-ED06-B16C-A165-35E121242FA9}"/>
                </a:ext>
              </a:extLst>
            </p:cNvPr>
            <p:cNvSpPr txBox="1"/>
            <p:nvPr/>
          </p:nvSpPr>
          <p:spPr>
            <a:xfrm>
              <a:off x="3769317" y="6018468"/>
              <a:ext cx="3087384" cy="400110"/>
            </a:xfrm>
            <a:prstGeom prst="rect">
              <a:avLst/>
            </a:prstGeom>
            <a:noFill/>
            <a:ln>
              <a:noFill/>
            </a:ln>
          </p:spPr>
          <p:txBody>
            <a:bodyPr wrap="square" lIns="91440" tIns="45720" rIns="91440" bIns="45720" rtlCol="0" anchor="t">
              <a:spAutoFit/>
            </a:bodyPr>
            <a:lstStyle/>
            <a:p>
              <a:r>
                <a:rPr lang="en-US" sz="2000">
                  <a:solidFill>
                    <a:srgbClr val="FFC000"/>
                  </a:solidFill>
                </a:rPr>
                <a:t>Points of Sales:</a:t>
              </a:r>
              <a:endParaRPr lang="en-US">
                <a:solidFill>
                  <a:srgbClr val="FFC000"/>
                </a:solidFill>
              </a:endParaRPr>
            </a:p>
          </p:txBody>
        </p:sp>
      </p:grpSp>
      <p:sp>
        <p:nvSpPr>
          <p:cNvPr id="3" name="TextBox 2">
            <a:extLst>
              <a:ext uri="{FF2B5EF4-FFF2-40B4-BE49-F238E27FC236}">
                <a16:creationId xmlns:a16="http://schemas.microsoft.com/office/drawing/2014/main" id="{4048A8F9-5DB1-25E1-4E7C-AB4B461C8937}"/>
              </a:ext>
            </a:extLst>
          </p:cNvPr>
          <p:cNvSpPr txBox="1"/>
          <p:nvPr/>
        </p:nvSpPr>
        <p:spPr>
          <a:xfrm>
            <a:off x="412858" y="1223648"/>
            <a:ext cx="2725221" cy="3477875"/>
          </a:xfrm>
          <a:prstGeom prst="rect">
            <a:avLst/>
          </a:prstGeom>
          <a:noFill/>
          <a:ln>
            <a:noFill/>
          </a:ln>
        </p:spPr>
        <p:txBody>
          <a:bodyPr wrap="square" rtlCol="0">
            <a:spAutoFit/>
          </a:bodyPr>
          <a:lstStyle/>
          <a:p>
            <a:pPr algn="just"/>
            <a:r>
              <a:rPr lang="en-US" sz="2000">
                <a:solidFill>
                  <a:schemeClr val="bg1"/>
                </a:solidFill>
              </a:rPr>
              <a:t>Lorem ipsum dolor sit </a:t>
            </a:r>
            <a:r>
              <a:rPr lang="en-US" sz="2000" err="1">
                <a:solidFill>
                  <a:schemeClr val="bg1"/>
                </a:solidFill>
              </a:rPr>
              <a:t>amet</a:t>
            </a:r>
            <a:r>
              <a:rPr lang="en-US" sz="2000">
                <a:solidFill>
                  <a:schemeClr val="bg1"/>
                </a:solidFill>
              </a:rPr>
              <a:t>, </a:t>
            </a:r>
            <a:r>
              <a:rPr lang="en-US" sz="2000" err="1">
                <a:solidFill>
                  <a:schemeClr val="bg1"/>
                </a:solidFill>
              </a:rPr>
              <a:t>consectetur</a:t>
            </a:r>
            <a:r>
              <a:rPr lang="en-US" sz="2000">
                <a:solidFill>
                  <a:schemeClr val="bg1"/>
                </a:solidFill>
              </a:rPr>
              <a:t> </a:t>
            </a:r>
            <a:r>
              <a:rPr lang="en-US" sz="2000" err="1">
                <a:solidFill>
                  <a:schemeClr val="bg1"/>
                </a:solidFill>
              </a:rPr>
              <a:t>adipiscing</a:t>
            </a:r>
            <a:r>
              <a:rPr lang="en-US" sz="2000">
                <a:solidFill>
                  <a:schemeClr val="bg1"/>
                </a:solidFill>
              </a:rPr>
              <a:t> </a:t>
            </a:r>
            <a:r>
              <a:rPr lang="en-US" sz="2000" err="1">
                <a:solidFill>
                  <a:schemeClr val="bg1"/>
                </a:solidFill>
              </a:rPr>
              <a:t>elit</a:t>
            </a:r>
            <a:r>
              <a:rPr lang="en-US" sz="2000">
                <a:solidFill>
                  <a:schemeClr val="bg1"/>
                </a:solidFill>
              </a:rPr>
              <a:t>. </a:t>
            </a:r>
            <a:r>
              <a:rPr lang="en-US" sz="2000" err="1">
                <a:solidFill>
                  <a:schemeClr val="bg1"/>
                </a:solidFill>
              </a:rPr>
              <a:t>Praesent</a:t>
            </a:r>
            <a:r>
              <a:rPr lang="en-US" sz="2000">
                <a:solidFill>
                  <a:schemeClr val="bg1"/>
                </a:solidFill>
              </a:rPr>
              <a:t> </a:t>
            </a:r>
            <a:r>
              <a:rPr lang="en-US" sz="2000" err="1">
                <a:solidFill>
                  <a:schemeClr val="bg1"/>
                </a:solidFill>
              </a:rPr>
              <a:t>ultricies</a:t>
            </a:r>
            <a:r>
              <a:rPr lang="en-US" sz="2000">
                <a:solidFill>
                  <a:schemeClr val="bg1"/>
                </a:solidFill>
              </a:rPr>
              <a:t> </a:t>
            </a:r>
            <a:r>
              <a:rPr lang="en-US" sz="2000" err="1">
                <a:solidFill>
                  <a:schemeClr val="bg1"/>
                </a:solidFill>
              </a:rPr>
              <a:t>est</a:t>
            </a:r>
            <a:r>
              <a:rPr lang="en-US" sz="2000">
                <a:solidFill>
                  <a:schemeClr val="bg1"/>
                </a:solidFill>
              </a:rPr>
              <a:t> id </a:t>
            </a:r>
            <a:r>
              <a:rPr lang="en-US" sz="2000" err="1">
                <a:solidFill>
                  <a:schemeClr val="bg1"/>
                </a:solidFill>
              </a:rPr>
              <a:t>eleifend</a:t>
            </a:r>
            <a:r>
              <a:rPr lang="en-US" sz="2000">
                <a:solidFill>
                  <a:schemeClr val="bg1"/>
                </a:solidFill>
              </a:rPr>
              <a:t> </a:t>
            </a:r>
            <a:r>
              <a:rPr lang="en-US" sz="2000" err="1">
                <a:solidFill>
                  <a:schemeClr val="bg1"/>
                </a:solidFill>
              </a:rPr>
              <a:t>sollicitudin</a:t>
            </a:r>
            <a:r>
              <a:rPr lang="en-US" sz="2000">
                <a:solidFill>
                  <a:schemeClr val="bg1"/>
                </a:solidFill>
              </a:rPr>
              <a:t>. </a:t>
            </a:r>
            <a:r>
              <a:rPr lang="en-US" sz="2000" err="1">
                <a:solidFill>
                  <a:schemeClr val="bg1"/>
                </a:solidFill>
              </a:rPr>
              <a:t>Phasellus</a:t>
            </a:r>
            <a:r>
              <a:rPr lang="en-US" sz="2000">
                <a:solidFill>
                  <a:schemeClr val="bg1"/>
                </a:solidFill>
              </a:rPr>
              <a:t> vel </a:t>
            </a:r>
            <a:r>
              <a:rPr lang="en-US" sz="2000" err="1">
                <a:solidFill>
                  <a:schemeClr val="bg1"/>
                </a:solidFill>
              </a:rPr>
              <a:t>laoreet</a:t>
            </a:r>
            <a:r>
              <a:rPr lang="en-US" sz="2000">
                <a:solidFill>
                  <a:schemeClr val="bg1"/>
                </a:solidFill>
              </a:rPr>
              <a:t> eros, sed </a:t>
            </a:r>
            <a:r>
              <a:rPr lang="en-US" sz="2000" err="1">
                <a:solidFill>
                  <a:schemeClr val="bg1"/>
                </a:solidFill>
              </a:rPr>
              <a:t>iaculis</a:t>
            </a:r>
            <a:r>
              <a:rPr lang="en-US" sz="2000">
                <a:solidFill>
                  <a:schemeClr val="bg1"/>
                </a:solidFill>
              </a:rPr>
              <a:t> </a:t>
            </a:r>
            <a:r>
              <a:rPr lang="en-US" sz="2000" err="1">
                <a:solidFill>
                  <a:schemeClr val="bg1"/>
                </a:solidFill>
              </a:rPr>
              <a:t>nibh</a:t>
            </a:r>
            <a:r>
              <a:rPr lang="en-US" sz="2000">
                <a:solidFill>
                  <a:schemeClr val="bg1"/>
                </a:solidFill>
              </a:rPr>
              <a:t>. </a:t>
            </a:r>
            <a:r>
              <a:rPr lang="en-US" sz="2000" err="1">
                <a:solidFill>
                  <a:schemeClr val="bg1"/>
                </a:solidFill>
              </a:rPr>
              <a:t>Vivamus</a:t>
            </a:r>
            <a:r>
              <a:rPr lang="en-US" sz="2000">
                <a:solidFill>
                  <a:schemeClr val="bg1"/>
                </a:solidFill>
              </a:rPr>
              <a:t> </a:t>
            </a:r>
            <a:r>
              <a:rPr lang="en-US" sz="2000" err="1">
                <a:solidFill>
                  <a:schemeClr val="bg1"/>
                </a:solidFill>
              </a:rPr>
              <a:t>eget</a:t>
            </a:r>
            <a:r>
              <a:rPr lang="en-US" sz="2000">
                <a:solidFill>
                  <a:schemeClr val="bg1"/>
                </a:solidFill>
              </a:rPr>
              <a:t> </a:t>
            </a:r>
            <a:r>
              <a:rPr lang="en-US" sz="2000" err="1">
                <a:solidFill>
                  <a:schemeClr val="bg1"/>
                </a:solidFill>
              </a:rPr>
              <a:t>erat</a:t>
            </a:r>
            <a:r>
              <a:rPr lang="en-US" sz="2000">
                <a:solidFill>
                  <a:schemeClr val="bg1"/>
                </a:solidFill>
              </a:rPr>
              <a:t> </a:t>
            </a:r>
            <a:r>
              <a:rPr lang="en-US" sz="2000" err="1">
                <a:solidFill>
                  <a:schemeClr val="bg1"/>
                </a:solidFill>
              </a:rPr>
              <a:t>nunc</a:t>
            </a:r>
            <a:r>
              <a:rPr lang="en-US" sz="2000">
                <a:solidFill>
                  <a:schemeClr val="bg1"/>
                </a:solidFill>
              </a:rPr>
              <a:t>. Morbi et </a:t>
            </a:r>
            <a:r>
              <a:rPr lang="en-US" sz="2000" err="1">
                <a:solidFill>
                  <a:schemeClr val="bg1"/>
                </a:solidFill>
              </a:rPr>
              <a:t>nulla</a:t>
            </a:r>
            <a:r>
              <a:rPr lang="en-US" sz="2000">
                <a:solidFill>
                  <a:schemeClr val="bg1"/>
                </a:solidFill>
              </a:rPr>
              <a:t> id ligula </a:t>
            </a:r>
            <a:r>
              <a:rPr lang="en-US" sz="2000" err="1">
                <a:solidFill>
                  <a:schemeClr val="bg1"/>
                </a:solidFill>
              </a:rPr>
              <a:t>pellentesque</a:t>
            </a:r>
            <a:r>
              <a:rPr lang="en-US" sz="2000">
                <a:solidFill>
                  <a:schemeClr val="bg1"/>
                </a:solidFill>
              </a:rPr>
              <a:t> semper. </a:t>
            </a:r>
          </a:p>
        </p:txBody>
      </p:sp>
      <p:sp>
        <p:nvSpPr>
          <p:cNvPr id="16" name="TextBox 15">
            <a:extLst>
              <a:ext uri="{FF2B5EF4-FFF2-40B4-BE49-F238E27FC236}">
                <a16:creationId xmlns:a16="http://schemas.microsoft.com/office/drawing/2014/main" id="{05F6F53D-779B-D0A0-3EA4-748CD8F38EFB}"/>
              </a:ext>
            </a:extLst>
          </p:cNvPr>
          <p:cNvSpPr txBox="1"/>
          <p:nvPr/>
        </p:nvSpPr>
        <p:spPr>
          <a:xfrm>
            <a:off x="3891554" y="1035909"/>
            <a:ext cx="4569482" cy="1015663"/>
          </a:xfrm>
          <a:prstGeom prst="rect">
            <a:avLst/>
          </a:prstGeom>
          <a:noFill/>
          <a:ln>
            <a:noFill/>
          </a:ln>
        </p:spPr>
        <p:txBody>
          <a:bodyPr wrap="square" lIns="91440" tIns="45720" rIns="91440" bIns="45720" rtlCol="0" anchor="t">
            <a:spAutoFit/>
          </a:bodyPr>
          <a:lstStyle/>
          <a:p>
            <a:pPr algn="just"/>
            <a:r>
              <a:rPr lang="en-US" sz="2000">
                <a:solidFill>
                  <a:schemeClr val="bg1"/>
                </a:solidFill>
              </a:rPr>
              <a:t>Lorem ipsum dolor sit </a:t>
            </a:r>
            <a:r>
              <a:rPr lang="en-US" sz="2000" err="1">
                <a:solidFill>
                  <a:schemeClr val="bg1"/>
                </a:solidFill>
              </a:rPr>
              <a:t>amet</a:t>
            </a:r>
            <a:r>
              <a:rPr lang="en-US" sz="2000">
                <a:solidFill>
                  <a:schemeClr val="bg1"/>
                </a:solidFill>
              </a:rPr>
              <a:t>, </a:t>
            </a:r>
            <a:r>
              <a:rPr lang="en-US" sz="2000" err="1">
                <a:solidFill>
                  <a:schemeClr val="bg1"/>
                </a:solidFill>
              </a:rPr>
              <a:t>consectetur</a:t>
            </a:r>
            <a:r>
              <a:rPr lang="en-US" sz="2000">
                <a:solidFill>
                  <a:schemeClr val="bg1"/>
                </a:solidFill>
              </a:rPr>
              <a:t> </a:t>
            </a:r>
            <a:r>
              <a:rPr lang="en-US" sz="2000" err="1">
                <a:solidFill>
                  <a:schemeClr val="bg1"/>
                </a:solidFill>
              </a:rPr>
              <a:t>adipiscing</a:t>
            </a:r>
            <a:r>
              <a:rPr lang="en-US" sz="2000">
                <a:solidFill>
                  <a:schemeClr val="bg1"/>
                </a:solidFill>
              </a:rPr>
              <a:t> </a:t>
            </a:r>
            <a:r>
              <a:rPr lang="en-US" sz="2000" err="1">
                <a:solidFill>
                  <a:schemeClr val="bg1"/>
                </a:solidFill>
              </a:rPr>
              <a:t>elit</a:t>
            </a:r>
            <a:r>
              <a:rPr lang="en-US" sz="2000">
                <a:solidFill>
                  <a:schemeClr val="bg1"/>
                </a:solidFill>
              </a:rPr>
              <a:t>. </a:t>
            </a:r>
            <a:r>
              <a:rPr lang="en-US" sz="2000" err="1">
                <a:solidFill>
                  <a:schemeClr val="bg1"/>
                </a:solidFill>
              </a:rPr>
              <a:t>Praesent</a:t>
            </a:r>
            <a:r>
              <a:rPr lang="en-US" sz="2000">
                <a:solidFill>
                  <a:schemeClr val="bg1"/>
                </a:solidFill>
              </a:rPr>
              <a:t> </a:t>
            </a:r>
            <a:r>
              <a:rPr lang="en-US" sz="2000" err="1">
                <a:solidFill>
                  <a:schemeClr val="bg1"/>
                </a:solidFill>
              </a:rPr>
              <a:t>ultricies</a:t>
            </a:r>
            <a:r>
              <a:rPr lang="en-US" sz="2000">
                <a:solidFill>
                  <a:schemeClr val="bg1"/>
                </a:solidFill>
              </a:rPr>
              <a:t> </a:t>
            </a:r>
            <a:r>
              <a:rPr lang="en-US" sz="2000" err="1">
                <a:solidFill>
                  <a:schemeClr val="bg1"/>
                </a:solidFill>
              </a:rPr>
              <a:t>est</a:t>
            </a:r>
            <a:r>
              <a:rPr lang="en-US" sz="2000">
                <a:solidFill>
                  <a:schemeClr val="bg1"/>
                </a:solidFill>
              </a:rPr>
              <a:t> id </a:t>
            </a:r>
            <a:r>
              <a:rPr lang="en-US" sz="2000" err="1">
                <a:solidFill>
                  <a:schemeClr val="bg1"/>
                </a:solidFill>
              </a:rPr>
              <a:t>eleifend</a:t>
            </a:r>
            <a:r>
              <a:rPr lang="en-US" sz="2000">
                <a:solidFill>
                  <a:schemeClr val="bg1"/>
                </a:solidFill>
              </a:rPr>
              <a:t> </a:t>
            </a:r>
            <a:r>
              <a:rPr lang="en-US" sz="2000" err="1">
                <a:solidFill>
                  <a:schemeClr val="bg1"/>
                </a:solidFill>
              </a:rPr>
              <a:t>sollicitudin</a:t>
            </a:r>
            <a:r>
              <a:rPr lang="en-US" sz="2000">
                <a:solidFill>
                  <a:schemeClr val="bg1"/>
                </a:solidFill>
              </a:rPr>
              <a:t>. </a:t>
            </a:r>
          </a:p>
        </p:txBody>
      </p:sp>
      <p:sp>
        <p:nvSpPr>
          <p:cNvPr id="45" name="TextBox 44">
            <a:extLst>
              <a:ext uri="{FF2B5EF4-FFF2-40B4-BE49-F238E27FC236}">
                <a16:creationId xmlns:a16="http://schemas.microsoft.com/office/drawing/2014/main" id="{F6382794-543D-4462-D527-8A409CF8B282}"/>
              </a:ext>
            </a:extLst>
          </p:cNvPr>
          <p:cNvSpPr txBox="1"/>
          <p:nvPr/>
        </p:nvSpPr>
        <p:spPr>
          <a:xfrm>
            <a:off x="3778911" y="2646048"/>
            <a:ext cx="3299483" cy="1323439"/>
          </a:xfrm>
          <a:prstGeom prst="rect">
            <a:avLst/>
          </a:prstGeom>
          <a:noFill/>
          <a:ln>
            <a:noFill/>
          </a:ln>
        </p:spPr>
        <p:txBody>
          <a:bodyPr wrap="square" lIns="91440" tIns="45720" rIns="91440" bIns="45720" rtlCol="0" anchor="t">
            <a:spAutoFit/>
          </a:bodyPr>
          <a:lstStyle/>
          <a:p>
            <a:pPr algn="just"/>
            <a:r>
              <a:rPr lang="en-US" sz="2000">
                <a:solidFill>
                  <a:schemeClr val="bg1"/>
                </a:solidFill>
              </a:rPr>
              <a:t>Lorem ipsum dolor sit </a:t>
            </a:r>
            <a:r>
              <a:rPr lang="en-US" sz="2000" err="1">
                <a:solidFill>
                  <a:schemeClr val="bg1"/>
                </a:solidFill>
              </a:rPr>
              <a:t>amet</a:t>
            </a:r>
            <a:r>
              <a:rPr lang="en-US" sz="2000">
                <a:solidFill>
                  <a:schemeClr val="bg1"/>
                </a:solidFill>
              </a:rPr>
              <a:t>, </a:t>
            </a:r>
            <a:r>
              <a:rPr lang="en-US" sz="2000" err="1">
                <a:solidFill>
                  <a:schemeClr val="bg1"/>
                </a:solidFill>
              </a:rPr>
              <a:t>consectetur</a:t>
            </a:r>
            <a:r>
              <a:rPr lang="en-US" sz="2000">
                <a:solidFill>
                  <a:schemeClr val="bg1"/>
                </a:solidFill>
              </a:rPr>
              <a:t> </a:t>
            </a:r>
            <a:r>
              <a:rPr lang="en-US" sz="2000" err="1">
                <a:solidFill>
                  <a:schemeClr val="bg1"/>
                </a:solidFill>
              </a:rPr>
              <a:t>adipiscing</a:t>
            </a:r>
            <a:r>
              <a:rPr lang="en-US" sz="2000">
                <a:solidFill>
                  <a:schemeClr val="bg1"/>
                </a:solidFill>
              </a:rPr>
              <a:t> </a:t>
            </a:r>
            <a:r>
              <a:rPr lang="en-US" sz="2000" err="1">
                <a:solidFill>
                  <a:schemeClr val="bg1"/>
                </a:solidFill>
              </a:rPr>
              <a:t>elit</a:t>
            </a:r>
            <a:r>
              <a:rPr lang="en-US" sz="2000">
                <a:solidFill>
                  <a:schemeClr val="bg1"/>
                </a:solidFill>
              </a:rPr>
              <a:t>. </a:t>
            </a:r>
            <a:r>
              <a:rPr lang="en-US" sz="2000" err="1">
                <a:solidFill>
                  <a:schemeClr val="bg1"/>
                </a:solidFill>
              </a:rPr>
              <a:t>Praesent</a:t>
            </a:r>
            <a:r>
              <a:rPr lang="en-US" sz="2000">
                <a:solidFill>
                  <a:schemeClr val="bg1"/>
                </a:solidFill>
              </a:rPr>
              <a:t> </a:t>
            </a:r>
            <a:r>
              <a:rPr lang="en-US" sz="2000" err="1">
                <a:solidFill>
                  <a:schemeClr val="bg1"/>
                </a:solidFill>
              </a:rPr>
              <a:t>ultricies</a:t>
            </a:r>
            <a:r>
              <a:rPr lang="en-US" sz="2000">
                <a:solidFill>
                  <a:schemeClr val="bg1"/>
                </a:solidFill>
              </a:rPr>
              <a:t> </a:t>
            </a:r>
            <a:r>
              <a:rPr lang="en-US" sz="2000" err="1">
                <a:solidFill>
                  <a:schemeClr val="bg1"/>
                </a:solidFill>
              </a:rPr>
              <a:t>est</a:t>
            </a:r>
            <a:r>
              <a:rPr lang="en-US" sz="2000">
                <a:solidFill>
                  <a:schemeClr val="bg1"/>
                </a:solidFill>
              </a:rPr>
              <a:t> id </a:t>
            </a:r>
            <a:r>
              <a:rPr lang="en-US" sz="2000" err="1">
                <a:solidFill>
                  <a:schemeClr val="bg1"/>
                </a:solidFill>
              </a:rPr>
              <a:t>eleifend</a:t>
            </a:r>
            <a:r>
              <a:rPr lang="en-US" sz="2000">
                <a:solidFill>
                  <a:schemeClr val="bg1"/>
                </a:solidFill>
              </a:rPr>
              <a:t> </a:t>
            </a:r>
            <a:r>
              <a:rPr lang="en-US" sz="2000" err="1">
                <a:solidFill>
                  <a:schemeClr val="bg1"/>
                </a:solidFill>
              </a:rPr>
              <a:t>sollicitudin</a:t>
            </a:r>
            <a:r>
              <a:rPr lang="en-US" sz="2000">
                <a:solidFill>
                  <a:schemeClr val="bg1"/>
                </a:solidFill>
              </a:rPr>
              <a:t>. </a:t>
            </a:r>
          </a:p>
        </p:txBody>
      </p:sp>
      <p:sp>
        <p:nvSpPr>
          <p:cNvPr id="47" name="TextBox 46">
            <a:extLst>
              <a:ext uri="{FF2B5EF4-FFF2-40B4-BE49-F238E27FC236}">
                <a16:creationId xmlns:a16="http://schemas.microsoft.com/office/drawing/2014/main" id="{420013F7-B625-85D8-2D05-6B7404B86C40}"/>
              </a:ext>
            </a:extLst>
          </p:cNvPr>
          <p:cNvSpPr txBox="1"/>
          <p:nvPr/>
        </p:nvSpPr>
        <p:spPr>
          <a:xfrm>
            <a:off x="7443137" y="2732187"/>
            <a:ext cx="3299483" cy="1323439"/>
          </a:xfrm>
          <a:prstGeom prst="rect">
            <a:avLst/>
          </a:prstGeom>
          <a:noFill/>
          <a:ln>
            <a:noFill/>
          </a:ln>
        </p:spPr>
        <p:txBody>
          <a:bodyPr wrap="square" lIns="91440" tIns="45720" rIns="91440" bIns="45720" rtlCol="0" anchor="t">
            <a:spAutoFit/>
          </a:bodyPr>
          <a:lstStyle/>
          <a:p>
            <a:pPr algn="just"/>
            <a:r>
              <a:rPr lang="en-US" sz="2000">
                <a:solidFill>
                  <a:schemeClr val="bg1"/>
                </a:solidFill>
              </a:rPr>
              <a:t>Lorem ipsum dolor sit </a:t>
            </a:r>
            <a:r>
              <a:rPr lang="en-US" sz="2000" err="1">
                <a:solidFill>
                  <a:schemeClr val="bg1"/>
                </a:solidFill>
              </a:rPr>
              <a:t>amet</a:t>
            </a:r>
            <a:r>
              <a:rPr lang="en-US" sz="2000">
                <a:solidFill>
                  <a:schemeClr val="bg1"/>
                </a:solidFill>
              </a:rPr>
              <a:t>, </a:t>
            </a:r>
            <a:r>
              <a:rPr lang="en-US" sz="2000" err="1">
                <a:solidFill>
                  <a:schemeClr val="bg1"/>
                </a:solidFill>
              </a:rPr>
              <a:t>consectetur</a:t>
            </a:r>
            <a:r>
              <a:rPr lang="en-US" sz="2000">
                <a:solidFill>
                  <a:schemeClr val="bg1"/>
                </a:solidFill>
              </a:rPr>
              <a:t> </a:t>
            </a:r>
            <a:r>
              <a:rPr lang="en-US" sz="2000" err="1">
                <a:solidFill>
                  <a:schemeClr val="bg1"/>
                </a:solidFill>
              </a:rPr>
              <a:t>adipiscing</a:t>
            </a:r>
            <a:r>
              <a:rPr lang="en-US" sz="2000">
                <a:solidFill>
                  <a:schemeClr val="bg1"/>
                </a:solidFill>
              </a:rPr>
              <a:t> </a:t>
            </a:r>
            <a:r>
              <a:rPr lang="en-US" sz="2000" err="1">
                <a:solidFill>
                  <a:schemeClr val="bg1"/>
                </a:solidFill>
              </a:rPr>
              <a:t>elit</a:t>
            </a:r>
            <a:r>
              <a:rPr lang="en-US" sz="2000">
                <a:solidFill>
                  <a:schemeClr val="bg1"/>
                </a:solidFill>
              </a:rPr>
              <a:t>. </a:t>
            </a:r>
            <a:r>
              <a:rPr lang="en-US" sz="2000" err="1">
                <a:solidFill>
                  <a:schemeClr val="bg1"/>
                </a:solidFill>
              </a:rPr>
              <a:t>Praesent</a:t>
            </a:r>
            <a:r>
              <a:rPr lang="en-US" sz="2000">
                <a:solidFill>
                  <a:schemeClr val="bg1"/>
                </a:solidFill>
              </a:rPr>
              <a:t> </a:t>
            </a:r>
            <a:r>
              <a:rPr lang="en-US" sz="2000" err="1">
                <a:solidFill>
                  <a:schemeClr val="bg1"/>
                </a:solidFill>
              </a:rPr>
              <a:t>ultricies</a:t>
            </a:r>
            <a:r>
              <a:rPr lang="en-US" sz="2000">
                <a:solidFill>
                  <a:schemeClr val="bg1"/>
                </a:solidFill>
              </a:rPr>
              <a:t> </a:t>
            </a:r>
            <a:r>
              <a:rPr lang="en-US" sz="2000" err="1">
                <a:solidFill>
                  <a:schemeClr val="bg1"/>
                </a:solidFill>
              </a:rPr>
              <a:t>est</a:t>
            </a:r>
            <a:r>
              <a:rPr lang="en-US" sz="2000">
                <a:solidFill>
                  <a:schemeClr val="bg1"/>
                </a:solidFill>
              </a:rPr>
              <a:t> id </a:t>
            </a:r>
            <a:r>
              <a:rPr lang="en-US" sz="2000" err="1">
                <a:solidFill>
                  <a:schemeClr val="bg1"/>
                </a:solidFill>
              </a:rPr>
              <a:t>eleifend</a:t>
            </a:r>
            <a:r>
              <a:rPr lang="en-US" sz="2000">
                <a:solidFill>
                  <a:schemeClr val="bg1"/>
                </a:solidFill>
              </a:rPr>
              <a:t> </a:t>
            </a:r>
            <a:r>
              <a:rPr lang="en-US" sz="2000" err="1">
                <a:solidFill>
                  <a:schemeClr val="bg1"/>
                </a:solidFill>
              </a:rPr>
              <a:t>sollicitudin</a:t>
            </a:r>
            <a:r>
              <a:rPr lang="en-US" sz="2000">
                <a:solidFill>
                  <a:schemeClr val="bg1"/>
                </a:solidFill>
              </a:rPr>
              <a:t>. </a:t>
            </a:r>
          </a:p>
        </p:txBody>
      </p:sp>
      <p:sp>
        <p:nvSpPr>
          <p:cNvPr id="49" name="TextBox 48">
            <a:extLst>
              <a:ext uri="{FF2B5EF4-FFF2-40B4-BE49-F238E27FC236}">
                <a16:creationId xmlns:a16="http://schemas.microsoft.com/office/drawing/2014/main" id="{D16FEA0F-7D87-E643-CF5A-DD03BBF13D2A}"/>
              </a:ext>
            </a:extLst>
          </p:cNvPr>
          <p:cNvSpPr txBox="1"/>
          <p:nvPr/>
        </p:nvSpPr>
        <p:spPr>
          <a:xfrm>
            <a:off x="6018528" y="5283231"/>
            <a:ext cx="5088526" cy="707886"/>
          </a:xfrm>
          <a:prstGeom prst="rect">
            <a:avLst/>
          </a:prstGeom>
          <a:noFill/>
          <a:ln>
            <a:noFill/>
          </a:ln>
        </p:spPr>
        <p:txBody>
          <a:bodyPr wrap="square" lIns="91440" tIns="45720" rIns="91440" bIns="45720" rtlCol="0" anchor="t">
            <a:spAutoFit/>
          </a:bodyPr>
          <a:lstStyle/>
          <a:p>
            <a:pPr algn="just"/>
            <a:r>
              <a:rPr lang="en-US" sz="2000">
                <a:solidFill>
                  <a:schemeClr val="bg1"/>
                </a:solidFill>
              </a:rPr>
              <a:t>Lorem ipsum dolor sit </a:t>
            </a:r>
            <a:r>
              <a:rPr lang="en-US" sz="2000" err="1">
                <a:solidFill>
                  <a:schemeClr val="bg1"/>
                </a:solidFill>
              </a:rPr>
              <a:t>amet</a:t>
            </a:r>
            <a:r>
              <a:rPr lang="en-US" sz="2000">
                <a:solidFill>
                  <a:schemeClr val="bg1"/>
                </a:solidFill>
              </a:rPr>
              <a:t>, </a:t>
            </a:r>
            <a:r>
              <a:rPr lang="en-US" sz="2000" err="1">
                <a:solidFill>
                  <a:schemeClr val="bg1"/>
                </a:solidFill>
              </a:rPr>
              <a:t>consectetur</a:t>
            </a:r>
            <a:r>
              <a:rPr lang="en-US" sz="2000">
                <a:solidFill>
                  <a:schemeClr val="bg1"/>
                </a:solidFill>
              </a:rPr>
              <a:t> </a:t>
            </a:r>
            <a:r>
              <a:rPr lang="en-US" sz="2000" err="1">
                <a:solidFill>
                  <a:schemeClr val="bg1"/>
                </a:solidFill>
              </a:rPr>
              <a:t>adipiscing</a:t>
            </a:r>
            <a:r>
              <a:rPr lang="en-US" sz="2000">
                <a:solidFill>
                  <a:schemeClr val="bg1"/>
                </a:solidFill>
              </a:rPr>
              <a:t> </a:t>
            </a:r>
            <a:r>
              <a:rPr lang="en-US" sz="2000" err="1">
                <a:solidFill>
                  <a:schemeClr val="bg1"/>
                </a:solidFill>
              </a:rPr>
              <a:t>elit</a:t>
            </a:r>
            <a:r>
              <a:rPr lang="en-US" sz="2000">
                <a:solidFill>
                  <a:schemeClr val="bg1"/>
                </a:solidFill>
              </a:rPr>
              <a:t>. </a:t>
            </a:r>
          </a:p>
        </p:txBody>
      </p:sp>
      <p:sp>
        <p:nvSpPr>
          <p:cNvPr id="51" name="TextBox 50">
            <a:extLst>
              <a:ext uri="{FF2B5EF4-FFF2-40B4-BE49-F238E27FC236}">
                <a16:creationId xmlns:a16="http://schemas.microsoft.com/office/drawing/2014/main" id="{5A111747-290A-691C-EFE1-F11C000865EA}"/>
              </a:ext>
            </a:extLst>
          </p:cNvPr>
          <p:cNvSpPr txBox="1"/>
          <p:nvPr/>
        </p:nvSpPr>
        <p:spPr>
          <a:xfrm>
            <a:off x="6016319" y="6054066"/>
            <a:ext cx="5088526" cy="707886"/>
          </a:xfrm>
          <a:prstGeom prst="rect">
            <a:avLst/>
          </a:prstGeom>
          <a:noFill/>
          <a:ln>
            <a:noFill/>
          </a:ln>
        </p:spPr>
        <p:txBody>
          <a:bodyPr wrap="square" lIns="91440" tIns="45720" rIns="91440" bIns="45720" rtlCol="0" anchor="t">
            <a:spAutoFit/>
          </a:bodyPr>
          <a:lstStyle/>
          <a:p>
            <a:pPr algn="just"/>
            <a:r>
              <a:rPr lang="en-US" sz="2000">
                <a:solidFill>
                  <a:schemeClr val="bg1"/>
                </a:solidFill>
              </a:rPr>
              <a:t>Lorem ipsum dolor sit </a:t>
            </a:r>
            <a:r>
              <a:rPr lang="en-US" sz="2000" err="1">
                <a:solidFill>
                  <a:schemeClr val="bg1"/>
                </a:solidFill>
              </a:rPr>
              <a:t>amet</a:t>
            </a:r>
            <a:r>
              <a:rPr lang="en-US" sz="2000">
                <a:solidFill>
                  <a:schemeClr val="bg1"/>
                </a:solidFill>
              </a:rPr>
              <a:t>, </a:t>
            </a:r>
            <a:r>
              <a:rPr lang="en-US" sz="2000" err="1">
                <a:solidFill>
                  <a:schemeClr val="bg1"/>
                </a:solidFill>
              </a:rPr>
              <a:t>consectetur</a:t>
            </a:r>
            <a:r>
              <a:rPr lang="en-US" sz="2000">
                <a:solidFill>
                  <a:schemeClr val="bg1"/>
                </a:solidFill>
              </a:rPr>
              <a:t> </a:t>
            </a:r>
            <a:r>
              <a:rPr lang="en-US" sz="2000" err="1">
                <a:solidFill>
                  <a:schemeClr val="bg1"/>
                </a:solidFill>
              </a:rPr>
              <a:t>adipiscing</a:t>
            </a:r>
            <a:r>
              <a:rPr lang="en-US" sz="2000">
                <a:solidFill>
                  <a:schemeClr val="bg1"/>
                </a:solidFill>
              </a:rPr>
              <a:t> </a:t>
            </a:r>
            <a:r>
              <a:rPr lang="en-US" sz="2000" err="1">
                <a:solidFill>
                  <a:schemeClr val="bg1"/>
                </a:solidFill>
              </a:rPr>
              <a:t>elit</a:t>
            </a:r>
            <a:r>
              <a:rPr lang="en-US" sz="2000">
                <a:solidFill>
                  <a:schemeClr val="bg1"/>
                </a:solidFill>
              </a:rPr>
              <a:t>. </a:t>
            </a:r>
          </a:p>
        </p:txBody>
      </p:sp>
    </p:spTree>
    <p:extLst>
      <p:ext uri="{BB962C8B-B14F-4D97-AF65-F5344CB8AC3E}">
        <p14:creationId xmlns:p14="http://schemas.microsoft.com/office/powerpoint/2010/main" val="32818842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par>
                                <p:cTn id="12" presetID="2" presetClass="entr" presetSubtype="4"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45"/>
                                        </p:tgtEl>
                                        <p:attrNameLst>
                                          <p:attrName>style.visibility</p:attrName>
                                        </p:attrNameLst>
                                      </p:cBhvr>
                                      <p:to>
                                        <p:strVal val="visible"/>
                                      </p:to>
                                    </p:set>
                                    <p:anim calcmode="lin" valueType="num">
                                      <p:cBhvr additive="base">
                                        <p:cTn id="26" dur="500" fill="hold"/>
                                        <p:tgtEl>
                                          <p:spTgt spid="45"/>
                                        </p:tgtEl>
                                        <p:attrNameLst>
                                          <p:attrName>ppt_x</p:attrName>
                                        </p:attrNameLst>
                                      </p:cBhvr>
                                      <p:tavLst>
                                        <p:tav tm="0">
                                          <p:val>
                                            <p:strVal val="#ppt_x"/>
                                          </p:val>
                                        </p:tav>
                                        <p:tav tm="100000">
                                          <p:val>
                                            <p:strVal val="#ppt_x"/>
                                          </p:val>
                                        </p:tav>
                                      </p:tavLst>
                                    </p:anim>
                                    <p:anim calcmode="lin" valueType="num">
                                      <p:cBhvr additive="base">
                                        <p:cTn id="27" dur="500" fill="hold"/>
                                        <p:tgtEl>
                                          <p:spTgt spid="45"/>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47"/>
                                        </p:tgtEl>
                                        <p:attrNameLst>
                                          <p:attrName>style.visibility</p:attrName>
                                        </p:attrNameLst>
                                      </p:cBhvr>
                                      <p:to>
                                        <p:strVal val="visible"/>
                                      </p:to>
                                    </p:set>
                                    <p:anim calcmode="lin" valueType="num">
                                      <p:cBhvr additive="base">
                                        <p:cTn id="30" dur="500" fill="hold"/>
                                        <p:tgtEl>
                                          <p:spTgt spid="47"/>
                                        </p:tgtEl>
                                        <p:attrNameLst>
                                          <p:attrName>ppt_x</p:attrName>
                                        </p:attrNameLst>
                                      </p:cBhvr>
                                      <p:tavLst>
                                        <p:tav tm="0">
                                          <p:val>
                                            <p:strVal val="#ppt_x"/>
                                          </p:val>
                                        </p:tav>
                                        <p:tav tm="100000">
                                          <p:val>
                                            <p:strVal val="#ppt_x"/>
                                          </p:val>
                                        </p:tav>
                                      </p:tavLst>
                                    </p:anim>
                                    <p:anim calcmode="lin" valueType="num">
                                      <p:cBhvr additive="base">
                                        <p:cTn id="31" dur="500" fill="hold"/>
                                        <p:tgtEl>
                                          <p:spTgt spid="47"/>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additive="base">
                                        <p:cTn id="34" dur="500" fill="hold"/>
                                        <p:tgtEl>
                                          <p:spTgt spid="49"/>
                                        </p:tgtEl>
                                        <p:attrNameLst>
                                          <p:attrName>ppt_x</p:attrName>
                                        </p:attrNameLst>
                                      </p:cBhvr>
                                      <p:tavLst>
                                        <p:tav tm="0">
                                          <p:val>
                                            <p:strVal val="#ppt_x"/>
                                          </p:val>
                                        </p:tav>
                                        <p:tav tm="100000">
                                          <p:val>
                                            <p:strVal val="#ppt_x"/>
                                          </p:val>
                                        </p:tav>
                                      </p:tavLst>
                                    </p:anim>
                                    <p:anim calcmode="lin" valueType="num">
                                      <p:cBhvr additive="base">
                                        <p:cTn id="35" dur="500" fill="hold"/>
                                        <p:tgtEl>
                                          <p:spTgt spid="49"/>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51"/>
                                        </p:tgtEl>
                                        <p:attrNameLst>
                                          <p:attrName>style.visibility</p:attrName>
                                        </p:attrNameLst>
                                      </p:cBhvr>
                                      <p:to>
                                        <p:strVal val="visible"/>
                                      </p:to>
                                    </p:set>
                                    <p:anim calcmode="lin" valueType="num">
                                      <p:cBhvr additive="base">
                                        <p:cTn id="38" dur="500" fill="hold"/>
                                        <p:tgtEl>
                                          <p:spTgt spid="51"/>
                                        </p:tgtEl>
                                        <p:attrNameLst>
                                          <p:attrName>ppt_x</p:attrName>
                                        </p:attrNameLst>
                                      </p:cBhvr>
                                      <p:tavLst>
                                        <p:tav tm="0">
                                          <p:val>
                                            <p:strVal val="#ppt_x"/>
                                          </p:val>
                                        </p:tav>
                                        <p:tav tm="100000">
                                          <p:val>
                                            <p:strVal val="#ppt_x"/>
                                          </p:val>
                                        </p:tav>
                                      </p:tavLst>
                                    </p:anim>
                                    <p:anim calcmode="lin" valueType="num">
                                      <p:cBhvr additive="base">
                                        <p:cTn id="39"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8" grpId="0"/>
      <p:bldP spid="3" grpId="0"/>
      <p:bldP spid="16" grpId="0"/>
      <p:bldP spid="45" grpId="0"/>
      <p:bldP spid="47" grpId="0"/>
      <p:bldP spid="49" grpId="0"/>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56000">
              <a:schemeClr val="tx1"/>
            </a:gs>
            <a:gs pos="37000">
              <a:schemeClr val="tx1"/>
            </a:gs>
            <a:gs pos="0">
              <a:schemeClr val="tx1"/>
            </a:gs>
            <a:gs pos="74000">
              <a:schemeClr val="tx1"/>
            </a:gs>
            <a:gs pos="82000">
              <a:schemeClr val="tx1">
                <a:lumMod val="85000"/>
                <a:lumOff val="15000"/>
              </a:schemeClr>
            </a:gs>
            <a:gs pos="99000">
              <a:schemeClr val="bg2">
                <a:lumMod val="25000"/>
              </a:schemeClr>
            </a:gs>
          </a:gsLst>
          <a:lin ang="5400000" scaled="1"/>
        </a:gradFill>
        <a:effectLst/>
      </p:bgPr>
    </p:bg>
    <p:spTree>
      <p:nvGrpSpPr>
        <p:cNvPr id="1" name=""/>
        <p:cNvGrpSpPr/>
        <p:nvPr/>
      </p:nvGrpSpPr>
      <p:grpSpPr>
        <a:xfrm>
          <a:off x="0" y="0"/>
          <a:ext cx="0" cy="0"/>
          <a:chOff x="0" y="0"/>
          <a:chExt cx="0" cy="0"/>
        </a:xfrm>
      </p:grpSpPr>
      <p:sp>
        <p:nvSpPr>
          <p:cNvPr id="9" name="Circle: Hollow 8">
            <a:extLst>
              <a:ext uri="{FF2B5EF4-FFF2-40B4-BE49-F238E27FC236}">
                <a16:creationId xmlns:a16="http://schemas.microsoft.com/office/drawing/2014/main" id="{0F5A7CBF-D194-889C-DEE0-319966F8BC2C}"/>
              </a:ext>
            </a:extLst>
          </p:cNvPr>
          <p:cNvSpPr/>
          <p:nvPr/>
        </p:nvSpPr>
        <p:spPr>
          <a:xfrm rot="1223592">
            <a:off x="-2214531" y="-3208165"/>
            <a:ext cx="4037744" cy="4179613"/>
          </a:xfrm>
          <a:prstGeom prst="donut">
            <a:avLst>
              <a:gd name="adj" fmla="val 1984"/>
            </a:avLst>
          </a:prstGeom>
          <a:gradFill>
            <a:gsLst>
              <a:gs pos="37000">
                <a:schemeClr val="tx1"/>
              </a:gs>
              <a:gs pos="0">
                <a:schemeClr val="tx1"/>
              </a:gs>
              <a:gs pos="68000">
                <a:schemeClr val="tx1">
                  <a:lumMod val="65000"/>
                  <a:lumOff val="35000"/>
                </a:schemeClr>
              </a:gs>
              <a:gs pos="83000">
                <a:schemeClr val="tx1">
                  <a:lumMod val="95000"/>
                  <a:lumOff val="5000"/>
                </a:schemeClr>
              </a:gs>
              <a:gs pos="89000">
                <a:schemeClr val="bg2">
                  <a:lumMod val="2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ircle: Hollow 10">
            <a:extLst>
              <a:ext uri="{FF2B5EF4-FFF2-40B4-BE49-F238E27FC236}">
                <a16:creationId xmlns:a16="http://schemas.microsoft.com/office/drawing/2014/main" id="{A3238C8F-EBA6-FB97-EA14-7C12E4D26DD1}"/>
              </a:ext>
            </a:extLst>
          </p:cNvPr>
          <p:cNvSpPr/>
          <p:nvPr/>
        </p:nvSpPr>
        <p:spPr>
          <a:xfrm rot="1557655">
            <a:off x="-2595511" y="-3333509"/>
            <a:ext cx="4921322" cy="4613097"/>
          </a:xfrm>
          <a:prstGeom prst="donut">
            <a:avLst>
              <a:gd name="adj" fmla="val 3453"/>
            </a:avLst>
          </a:prstGeom>
          <a:gradFill>
            <a:gsLst>
              <a:gs pos="37000">
                <a:schemeClr val="tx1"/>
              </a:gs>
              <a:gs pos="0">
                <a:schemeClr val="tx1"/>
              </a:gs>
              <a:gs pos="74000">
                <a:schemeClr val="tx1">
                  <a:lumMod val="50000"/>
                  <a:lumOff val="50000"/>
                </a:schemeClr>
              </a:gs>
              <a:gs pos="83000">
                <a:schemeClr val="tx1">
                  <a:lumMod val="95000"/>
                  <a:lumOff val="5000"/>
                </a:schemeClr>
              </a:gs>
              <a:gs pos="100000">
                <a:schemeClr val="bg2">
                  <a:lumMod val="2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a:extLst>
              <a:ext uri="{FF2B5EF4-FFF2-40B4-BE49-F238E27FC236}">
                <a16:creationId xmlns:a16="http://schemas.microsoft.com/office/drawing/2014/main" id="{CD742D1A-2659-0043-48C0-A696797862E0}"/>
              </a:ext>
            </a:extLst>
          </p:cNvPr>
          <p:cNvSpPr txBox="1"/>
          <p:nvPr/>
        </p:nvSpPr>
        <p:spPr>
          <a:xfrm>
            <a:off x="7976013" y="333091"/>
            <a:ext cx="1928008" cy="400110"/>
          </a:xfrm>
          <a:prstGeom prst="rect">
            <a:avLst/>
          </a:prstGeom>
          <a:noFill/>
          <a:ln>
            <a:solidFill>
              <a:srgbClr val="FFC000"/>
            </a:solidFill>
          </a:ln>
        </p:spPr>
        <p:txBody>
          <a:bodyPr wrap="square" rtlCol="0">
            <a:spAutoFit/>
          </a:bodyPr>
          <a:lstStyle/>
          <a:p>
            <a:r>
              <a:rPr lang="en-US" sz="2000">
                <a:solidFill>
                  <a:srgbClr val="FDB30F"/>
                </a:solidFill>
              </a:rPr>
              <a:t>POSITIONING</a:t>
            </a:r>
          </a:p>
        </p:txBody>
      </p:sp>
      <p:sp>
        <p:nvSpPr>
          <p:cNvPr id="19" name="Circle: Hollow 18">
            <a:extLst>
              <a:ext uri="{FF2B5EF4-FFF2-40B4-BE49-F238E27FC236}">
                <a16:creationId xmlns:a16="http://schemas.microsoft.com/office/drawing/2014/main" id="{2716D9FB-CDB7-DC84-F45E-BEC4AEFD13AC}"/>
              </a:ext>
            </a:extLst>
          </p:cNvPr>
          <p:cNvSpPr/>
          <p:nvPr/>
        </p:nvSpPr>
        <p:spPr>
          <a:xfrm rot="4174920">
            <a:off x="10647758" y="5971862"/>
            <a:ext cx="4921322" cy="4613097"/>
          </a:xfrm>
          <a:prstGeom prst="donut">
            <a:avLst>
              <a:gd name="adj" fmla="val 1984"/>
            </a:avLst>
          </a:prstGeom>
          <a:gradFill>
            <a:gsLst>
              <a:gs pos="37000">
                <a:schemeClr val="tx1">
                  <a:lumMod val="75000"/>
                  <a:lumOff val="25000"/>
                </a:schemeClr>
              </a:gs>
              <a:gs pos="0">
                <a:schemeClr val="tx1"/>
              </a:gs>
              <a:gs pos="74000">
                <a:schemeClr val="tx1">
                  <a:lumMod val="50000"/>
                  <a:lumOff val="50000"/>
                </a:schemeClr>
              </a:gs>
              <a:gs pos="56000">
                <a:schemeClr val="tx1">
                  <a:lumMod val="95000"/>
                  <a:lumOff val="5000"/>
                </a:schemeClr>
              </a:gs>
              <a:gs pos="100000">
                <a:schemeClr val="bg2">
                  <a:lumMod val="2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ircle: Hollow 19">
            <a:extLst>
              <a:ext uri="{FF2B5EF4-FFF2-40B4-BE49-F238E27FC236}">
                <a16:creationId xmlns:a16="http://schemas.microsoft.com/office/drawing/2014/main" id="{6C5DACC6-48D0-5F8B-56FE-B0F34E356F8A}"/>
              </a:ext>
            </a:extLst>
          </p:cNvPr>
          <p:cNvSpPr/>
          <p:nvPr/>
        </p:nvSpPr>
        <p:spPr>
          <a:xfrm rot="7287766">
            <a:off x="10204770" y="5569232"/>
            <a:ext cx="4921322" cy="4613097"/>
          </a:xfrm>
          <a:prstGeom prst="donut">
            <a:avLst>
              <a:gd name="adj" fmla="val 4074"/>
            </a:avLst>
          </a:prstGeom>
          <a:gradFill>
            <a:gsLst>
              <a:gs pos="37000">
                <a:schemeClr val="tx1"/>
              </a:gs>
              <a:gs pos="0">
                <a:schemeClr val="tx1"/>
              </a:gs>
              <a:gs pos="74000">
                <a:schemeClr val="tx1">
                  <a:lumMod val="50000"/>
                  <a:lumOff val="50000"/>
                </a:schemeClr>
              </a:gs>
              <a:gs pos="83000">
                <a:schemeClr val="tx1">
                  <a:lumMod val="95000"/>
                  <a:lumOff val="5000"/>
                </a:schemeClr>
              </a:gs>
              <a:gs pos="100000">
                <a:schemeClr val="bg2">
                  <a:lumMod val="2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Arrow: Chevron 21">
            <a:extLst>
              <a:ext uri="{FF2B5EF4-FFF2-40B4-BE49-F238E27FC236}">
                <a16:creationId xmlns:a16="http://schemas.microsoft.com/office/drawing/2014/main" id="{C9492C73-5B3E-78C2-CAE4-C2DC6481F876}"/>
              </a:ext>
            </a:extLst>
          </p:cNvPr>
          <p:cNvSpPr/>
          <p:nvPr/>
        </p:nvSpPr>
        <p:spPr>
          <a:xfrm rot="16200000">
            <a:off x="11226884" y="2995613"/>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ircle: Hollow 30">
            <a:extLst>
              <a:ext uri="{FF2B5EF4-FFF2-40B4-BE49-F238E27FC236}">
                <a16:creationId xmlns:a16="http://schemas.microsoft.com/office/drawing/2014/main" id="{04067A9A-871B-4D0D-1572-9D0530D8A9EA}"/>
              </a:ext>
            </a:extLst>
          </p:cNvPr>
          <p:cNvSpPr/>
          <p:nvPr/>
        </p:nvSpPr>
        <p:spPr>
          <a:xfrm>
            <a:off x="8550863" y="4171928"/>
            <a:ext cx="99142" cy="85126"/>
          </a:xfrm>
          <a:prstGeom prst="donut">
            <a:avLst>
              <a:gd name="adj" fmla="val 0"/>
            </a:avLst>
          </a:prstGeom>
          <a:solidFill>
            <a:schemeClr val="bg1">
              <a:lumMod val="50000"/>
            </a:schemeClr>
          </a:solidFill>
          <a:ln>
            <a:solidFill>
              <a:schemeClr val="bg2">
                <a:lumMod val="90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3" name="Group 42">
            <a:extLst>
              <a:ext uri="{FF2B5EF4-FFF2-40B4-BE49-F238E27FC236}">
                <a16:creationId xmlns:a16="http://schemas.microsoft.com/office/drawing/2014/main" id="{3AFB3823-A05C-5A03-34F7-DC389AD7CB96}"/>
              </a:ext>
            </a:extLst>
          </p:cNvPr>
          <p:cNvGrpSpPr/>
          <p:nvPr/>
        </p:nvGrpSpPr>
        <p:grpSpPr>
          <a:xfrm>
            <a:off x="11199572" y="-90409"/>
            <a:ext cx="788486" cy="3390413"/>
            <a:chOff x="11199572" y="-90409"/>
            <a:chExt cx="788486" cy="3390413"/>
          </a:xfrm>
        </p:grpSpPr>
        <p:sp>
          <p:nvSpPr>
            <p:cNvPr id="25" name="Arrow: Chevron 24">
              <a:extLst>
                <a:ext uri="{FF2B5EF4-FFF2-40B4-BE49-F238E27FC236}">
                  <a16:creationId xmlns:a16="http://schemas.microsoft.com/office/drawing/2014/main" id="{481ABB57-93D0-3ABF-EB1E-A3A69E526C38}"/>
                </a:ext>
              </a:extLst>
            </p:cNvPr>
            <p:cNvSpPr/>
            <p:nvPr/>
          </p:nvSpPr>
          <p:spPr>
            <a:xfrm rot="16200000">
              <a:off x="11232558" y="2544504"/>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2" name="Group 41">
              <a:extLst>
                <a:ext uri="{FF2B5EF4-FFF2-40B4-BE49-F238E27FC236}">
                  <a16:creationId xmlns:a16="http://schemas.microsoft.com/office/drawing/2014/main" id="{DF341661-CB7B-419B-B9DC-8956382ACEDD}"/>
                </a:ext>
              </a:extLst>
            </p:cNvPr>
            <p:cNvGrpSpPr/>
            <p:nvPr/>
          </p:nvGrpSpPr>
          <p:grpSpPr>
            <a:xfrm>
              <a:off x="11199572" y="-90409"/>
              <a:ext cx="788486" cy="2958618"/>
              <a:chOff x="11199572" y="-90409"/>
              <a:chExt cx="788486" cy="2958618"/>
            </a:xfrm>
          </p:grpSpPr>
          <p:sp>
            <p:nvSpPr>
              <p:cNvPr id="26" name="Arrow: Chevron 25">
                <a:extLst>
                  <a:ext uri="{FF2B5EF4-FFF2-40B4-BE49-F238E27FC236}">
                    <a16:creationId xmlns:a16="http://schemas.microsoft.com/office/drawing/2014/main" id="{36BB7B54-30A4-6C30-EEE5-9F9972BB7822}"/>
                  </a:ext>
                </a:extLst>
              </p:cNvPr>
              <p:cNvSpPr/>
              <p:nvPr/>
            </p:nvSpPr>
            <p:spPr>
              <a:xfrm rot="16200000">
                <a:off x="11232558" y="2112709"/>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Arrow: Chevron 26">
                <a:extLst>
                  <a:ext uri="{FF2B5EF4-FFF2-40B4-BE49-F238E27FC236}">
                    <a16:creationId xmlns:a16="http://schemas.microsoft.com/office/drawing/2014/main" id="{4862B3D9-A056-6483-23D6-2112C1C6CC67}"/>
                  </a:ext>
                </a:extLst>
              </p:cNvPr>
              <p:cNvSpPr/>
              <p:nvPr/>
            </p:nvSpPr>
            <p:spPr>
              <a:xfrm rot="16200000">
                <a:off x="11232558" y="1687309"/>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Arrow: Chevron 27">
                <a:extLst>
                  <a:ext uri="{FF2B5EF4-FFF2-40B4-BE49-F238E27FC236}">
                    <a16:creationId xmlns:a16="http://schemas.microsoft.com/office/drawing/2014/main" id="{D5C5D58B-BD03-C4AF-6872-D255B14A8D12}"/>
                  </a:ext>
                </a:extLst>
              </p:cNvPr>
              <p:cNvSpPr/>
              <p:nvPr/>
            </p:nvSpPr>
            <p:spPr>
              <a:xfrm rot="16200000">
                <a:off x="11232558" y="1221111"/>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a:extLst>
                  <a:ext uri="{FF2B5EF4-FFF2-40B4-BE49-F238E27FC236}">
                    <a16:creationId xmlns:a16="http://schemas.microsoft.com/office/drawing/2014/main" id="{8EA48EEB-6DD7-BFBD-9C94-952A6D2C0A49}"/>
                  </a:ext>
                </a:extLst>
              </p:cNvPr>
              <p:cNvSpPr/>
              <p:nvPr/>
            </p:nvSpPr>
            <p:spPr>
              <a:xfrm rot="16200000">
                <a:off x="11232558" y="763070"/>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hevron 29">
                <a:extLst>
                  <a:ext uri="{FF2B5EF4-FFF2-40B4-BE49-F238E27FC236}">
                    <a16:creationId xmlns:a16="http://schemas.microsoft.com/office/drawing/2014/main" id="{6AE187E7-B870-EBA5-D6A6-14161C10E114}"/>
                  </a:ext>
                </a:extLst>
              </p:cNvPr>
              <p:cNvSpPr/>
              <p:nvPr/>
            </p:nvSpPr>
            <p:spPr>
              <a:xfrm rot="16200000">
                <a:off x="11232558" y="310876"/>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Arrow: Chevron 31">
                <a:extLst>
                  <a:ext uri="{FF2B5EF4-FFF2-40B4-BE49-F238E27FC236}">
                    <a16:creationId xmlns:a16="http://schemas.microsoft.com/office/drawing/2014/main" id="{A494B715-9A2E-B1C5-B35B-CF56392F6453}"/>
                  </a:ext>
                </a:extLst>
              </p:cNvPr>
              <p:cNvSpPr/>
              <p:nvPr/>
            </p:nvSpPr>
            <p:spPr>
              <a:xfrm rot="16200000">
                <a:off x="11226884" y="-117721"/>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33" name="Circle: Hollow 32">
            <a:extLst>
              <a:ext uri="{FF2B5EF4-FFF2-40B4-BE49-F238E27FC236}">
                <a16:creationId xmlns:a16="http://schemas.microsoft.com/office/drawing/2014/main" id="{6A276DE8-D6F2-4CC2-5E2C-050502457C71}"/>
              </a:ext>
            </a:extLst>
          </p:cNvPr>
          <p:cNvSpPr/>
          <p:nvPr/>
        </p:nvSpPr>
        <p:spPr>
          <a:xfrm>
            <a:off x="10210216" y="2410044"/>
            <a:ext cx="410782" cy="431898"/>
          </a:xfrm>
          <a:prstGeom prst="donut">
            <a:avLst>
              <a:gd name="adj" fmla="val 0"/>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bg2">
                <a:lumMod val="25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ircle: Hollow 33">
            <a:extLst>
              <a:ext uri="{FF2B5EF4-FFF2-40B4-BE49-F238E27FC236}">
                <a16:creationId xmlns:a16="http://schemas.microsoft.com/office/drawing/2014/main" id="{9123A25D-8DF1-3FF6-8DFC-29FA9DA575AE}"/>
              </a:ext>
            </a:extLst>
          </p:cNvPr>
          <p:cNvSpPr/>
          <p:nvPr/>
        </p:nvSpPr>
        <p:spPr>
          <a:xfrm>
            <a:off x="4436905" y="695572"/>
            <a:ext cx="181823" cy="189855"/>
          </a:xfrm>
          <a:prstGeom prst="donut">
            <a:avLst>
              <a:gd name="adj" fmla="val 0"/>
            </a:avLst>
          </a:prstGeom>
          <a:solidFill>
            <a:schemeClr val="bg1">
              <a:lumMod val="50000"/>
            </a:schemeClr>
          </a:solidFill>
          <a:ln>
            <a:solidFill>
              <a:schemeClr val="bg2">
                <a:lumMod val="90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Circle: Hollow 34">
            <a:extLst>
              <a:ext uri="{FF2B5EF4-FFF2-40B4-BE49-F238E27FC236}">
                <a16:creationId xmlns:a16="http://schemas.microsoft.com/office/drawing/2014/main" id="{44582CB3-0B96-1151-8AEC-B676553D1C48}"/>
              </a:ext>
            </a:extLst>
          </p:cNvPr>
          <p:cNvSpPr/>
          <p:nvPr/>
        </p:nvSpPr>
        <p:spPr>
          <a:xfrm>
            <a:off x="4117633" y="1100772"/>
            <a:ext cx="237144" cy="222066"/>
          </a:xfrm>
          <a:prstGeom prst="donut">
            <a:avLst>
              <a:gd name="adj" fmla="val 0"/>
            </a:avLst>
          </a:prstGeom>
          <a:solidFill>
            <a:schemeClr val="bg1">
              <a:lumMod val="50000"/>
            </a:schemeClr>
          </a:solidFill>
          <a:ln>
            <a:solidFill>
              <a:schemeClr val="bg2">
                <a:lumMod val="90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Circle: Hollow 35">
            <a:extLst>
              <a:ext uri="{FF2B5EF4-FFF2-40B4-BE49-F238E27FC236}">
                <a16:creationId xmlns:a16="http://schemas.microsoft.com/office/drawing/2014/main" id="{B15C79DB-695D-71E9-1C4E-7F9E6FC96868}"/>
              </a:ext>
            </a:extLst>
          </p:cNvPr>
          <p:cNvSpPr/>
          <p:nvPr/>
        </p:nvSpPr>
        <p:spPr>
          <a:xfrm>
            <a:off x="4897882" y="4461177"/>
            <a:ext cx="304433" cy="341642"/>
          </a:xfrm>
          <a:prstGeom prst="donut">
            <a:avLst>
              <a:gd name="adj" fmla="val 0"/>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bg2">
                <a:lumMod val="25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Circle: Hollow 36">
            <a:extLst>
              <a:ext uri="{FF2B5EF4-FFF2-40B4-BE49-F238E27FC236}">
                <a16:creationId xmlns:a16="http://schemas.microsoft.com/office/drawing/2014/main" id="{798F74ED-8218-F8AD-1386-4FDA1DF89214}"/>
              </a:ext>
            </a:extLst>
          </p:cNvPr>
          <p:cNvSpPr/>
          <p:nvPr/>
        </p:nvSpPr>
        <p:spPr>
          <a:xfrm>
            <a:off x="10438467" y="2206402"/>
            <a:ext cx="383413" cy="382217"/>
          </a:xfrm>
          <a:prstGeom prst="donut">
            <a:avLst>
              <a:gd name="adj" fmla="val 0"/>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bg2">
                <a:lumMod val="25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Circle: Hollow 38">
            <a:extLst>
              <a:ext uri="{FF2B5EF4-FFF2-40B4-BE49-F238E27FC236}">
                <a16:creationId xmlns:a16="http://schemas.microsoft.com/office/drawing/2014/main" id="{B313412B-CD23-6AA8-B69B-B1639AA7754F}"/>
              </a:ext>
            </a:extLst>
          </p:cNvPr>
          <p:cNvSpPr/>
          <p:nvPr/>
        </p:nvSpPr>
        <p:spPr>
          <a:xfrm>
            <a:off x="8650005" y="4119239"/>
            <a:ext cx="198871" cy="202381"/>
          </a:xfrm>
          <a:prstGeom prst="donut">
            <a:avLst>
              <a:gd name="adj" fmla="val 0"/>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bg2">
                <a:lumMod val="25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Circle: Hollow 40">
            <a:extLst>
              <a:ext uri="{FF2B5EF4-FFF2-40B4-BE49-F238E27FC236}">
                <a16:creationId xmlns:a16="http://schemas.microsoft.com/office/drawing/2014/main" id="{6D5703F9-0333-15E2-B1BF-B3961369F1D0}"/>
              </a:ext>
            </a:extLst>
          </p:cNvPr>
          <p:cNvSpPr/>
          <p:nvPr/>
        </p:nvSpPr>
        <p:spPr>
          <a:xfrm>
            <a:off x="10042624" y="5087619"/>
            <a:ext cx="45719" cy="45719"/>
          </a:xfrm>
          <a:prstGeom prst="donut">
            <a:avLst>
              <a:gd name="adj" fmla="val 0"/>
            </a:avLst>
          </a:prstGeom>
          <a:solidFill>
            <a:schemeClr val="bg1">
              <a:lumMod val="50000"/>
            </a:schemeClr>
          </a:solidFill>
          <a:ln>
            <a:solidFill>
              <a:schemeClr val="bg2">
                <a:lumMod val="90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6" name="Graphic 45" descr="Crown with solid fill">
            <a:extLst>
              <a:ext uri="{FF2B5EF4-FFF2-40B4-BE49-F238E27FC236}">
                <a16:creationId xmlns:a16="http://schemas.microsoft.com/office/drawing/2014/main" id="{833EDB3A-09E1-0480-1846-FCF4571AB41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3942" y="102399"/>
            <a:ext cx="510283" cy="510283"/>
          </a:xfrm>
          <a:prstGeom prst="rect">
            <a:avLst/>
          </a:prstGeom>
        </p:spPr>
      </p:pic>
      <p:sp>
        <p:nvSpPr>
          <p:cNvPr id="62" name="TextBox 61">
            <a:extLst>
              <a:ext uri="{FF2B5EF4-FFF2-40B4-BE49-F238E27FC236}">
                <a16:creationId xmlns:a16="http://schemas.microsoft.com/office/drawing/2014/main" id="{0DC08805-B690-0B63-27E1-2B83A6446739}"/>
              </a:ext>
            </a:extLst>
          </p:cNvPr>
          <p:cNvSpPr txBox="1"/>
          <p:nvPr/>
        </p:nvSpPr>
        <p:spPr>
          <a:xfrm>
            <a:off x="4336078" y="1011750"/>
            <a:ext cx="3087384" cy="400110"/>
          </a:xfrm>
          <a:prstGeom prst="rect">
            <a:avLst/>
          </a:prstGeom>
          <a:noFill/>
          <a:ln>
            <a:noFill/>
          </a:ln>
        </p:spPr>
        <p:txBody>
          <a:bodyPr wrap="square" rtlCol="0">
            <a:spAutoFit/>
          </a:bodyPr>
          <a:lstStyle/>
          <a:p>
            <a:r>
              <a:rPr lang="en-US" sz="2000">
                <a:solidFill>
                  <a:srgbClr val="FFC000"/>
                </a:solidFill>
              </a:rPr>
              <a:t>Positioning</a:t>
            </a:r>
            <a:r>
              <a:rPr lang="en-US" sz="2000">
                <a:solidFill>
                  <a:schemeClr val="bg2">
                    <a:lumMod val="90000"/>
                  </a:schemeClr>
                </a:solidFill>
              </a:rPr>
              <a:t> </a:t>
            </a:r>
            <a:endParaRPr lang="en-US">
              <a:solidFill>
                <a:schemeClr val="bg2">
                  <a:lumMod val="90000"/>
                </a:schemeClr>
              </a:solidFill>
            </a:endParaRPr>
          </a:p>
        </p:txBody>
      </p:sp>
      <p:sp>
        <p:nvSpPr>
          <p:cNvPr id="2" name="TextBox 1">
            <a:extLst>
              <a:ext uri="{FF2B5EF4-FFF2-40B4-BE49-F238E27FC236}">
                <a16:creationId xmlns:a16="http://schemas.microsoft.com/office/drawing/2014/main" id="{FAF1A2DF-3210-5C2F-B86B-4F2052E78B37}"/>
              </a:ext>
            </a:extLst>
          </p:cNvPr>
          <p:cNvSpPr txBox="1"/>
          <p:nvPr/>
        </p:nvSpPr>
        <p:spPr>
          <a:xfrm>
            <a:off x="204513" y="5275034"/>
            <a:ext cx="3087384" cy="400110"/>
          </a:xfrm>
          <a:prstGeom prst="rect">
            <a:avLst/>
          </a:prstGeom>
          <a:noFill/>
          <a:ln>
            <a:noFill/>
          </a:ln>
        </p:spPr>
        <p:txBody>
          <a:bodyPr wrap="square" rtlCol="0">
            <a:spAutoFit/>
          </a:bodyPr>
          <a:lstStyle/>
          <a:p>
            <a:r>
              <a:rPr lang="en-US" sz="2000">
                <a:solidFill>
                  <a:srgbClr val="FDB30F"/>
                </a:solidFill>
              </a:rPr>
              <a:t>Slogan:</a:t>
            </a:r>
            <a:endParaRPr lang="en-US">
              <a:solidFill>
                <a:srgbClr val="FDB30F"/>
              </a:solidFill>
            </a:endParaRPr>
          </a:p>
        </p:txBody>
      </p:sp>
      <p:sp>
        <p:nvSpPr>
          <p:cNvPr id="3" name="Circle: Hollow 2">
            <a:extLst>
              <a:ext uri="{FF2B5EF4-FFF2-40B4-BE49-F238E27FC236}">
                <a16:creationId xmlns:a16="http://schemas.microsoft.com/office/drawing/2014/main" id="{6BCCE06C-F426-9F3F-E89C-B95731736C62}"/>
              </a:ext>
            </a:extLst>
          </p:cNvPr>
          <p:cNvSpPr/>
          <p:nvPr/>
        </p:nvSpPr>
        <p:spPr>
          <a:xfrm>
            <a:off x="4164059" y="3202300"/>
            <a:ext cx="237144" cy="222066"/>
          </a:xfrm>
          <a:prstGeom prst="donut">
            <a:avLst>
              <a:gd name="adj" fmla="val 0"/>
            </a:avLst>
          </a:prstGeom>
          <a:solidFill>
            <a:schemeClr val="bg1">
              <a:lumMod val="50000"/>
            </a:schemeClr>
          </a:solidFill>
          <a:ln>
            <a:solidFill>
              <a:schemeClr val="bg2">
                <a:lumMod val="90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a:extLst>
              <a:ext uri="{FF2B5EF4-FFF2-40B4-BE49-F238E27FC236}">
                <a16:creationId xmlns:a16="http://schemas.microsoft.com/office/drawing/2014/main" id="{B9A2979E-847D-1528-46C3-81ABEFA0D4D8}"/>
              </a:ext>
            </a:extLst>
          </p:cNvPr>
          <p:cNvSpPr txBox="1"/>
          <p:nvPr/>
        </p:nvSpPr>
        <p:spPr>
          <a:xfrm>
            <a:off x="4276396" y="1395010"/>
            <a:ext cx="6636179" cy="1323439"/>
          </a:xfrm>
          <a:prstGeom prst="rect">
            <a:avLst/>
          </a:prstGeom>
          <a:noFill/>
          <a:ln>
            <a:noFill/>
          </a:ln>
        </p:spPr>
        <p:txBody>
          <a:bodyPr wrap="square" rtlCol="0">
            <a:spAutoFit/>
          </a:bodyPr>
          <a:lstStyle/>
          <a:p>
            <a:pPr algn="just"/>
            <a:r>
              <a:rPr lang="en-US" sz="2000">
                <a:solidFill>
                  <a:schemeClr val="bg1"/>
                </a:solidFill>
              </a:rPr>
              <a:t>Lorem ipsum dolor sit </a:t>
            </a:r>
            <a:r>
              <a:rPr lang="en-US" sz="2000" err="1">
                <a:solidFill>
                  <a:schemeClr val="bg1"/>
                </a:solidFill>
              </a:rPr>
              <a:t>amet</a:t>
            </a:r>
            <a:r>
              <a:rPr lang="en-US" sz="2000">
                <a:solidFill>
                  <a:schemeClr val="bg1"/>
                </a:solidFill>
              </a:rPr>
              <a:t>, </a:t>
            </a:r>
            <a:r>
              <a:rPr lang="en-US" sz="2000" err="1">
                <a:solidFill>
                  <a:schemeClr val="bg1"/>
                </a:solidFill>
              </a:rPr>
              <a:t>consectetur</a:t>
            </a:r>
            <a:r>
              <a:rPr lang="en-US" sz="2000">
                <a:solidFill>
                  <a:schemeClr val="bg1"/>
                </a:solidFill>
              </a:rPr>
              <a:t> </a:t>
            </a:r>
            <a:r>
              <a:rPr lang="en-US" sz="2000" err="1">
                <a:solidFill>
                  <a:schemeClr val="bg1"/>
                </a:solidFill>
              </a:rPr>
              <a:t>adipiscing</a:t>
            </a:r>
            <a:r>
              <a:rPr lang="en-US" sz="2000">
                <a:solidFill>
                  <a:schemeClr val="bg1"/>
                </a:solidFill>
              </a:rPr>
              <a:t> </a:t>
            </a:r>
            <a:r>
              <a:rPr lang="en-US" sz="2000" err="1">
                <a:solidFill>
                  <a:schemeClr val="bg1"/>
                </a:solidFill>
              </a:rPr>
              <a:t>elit</a:t>
            </a:r>
            <a:r>
              <a:rPr lang="en-US" sz="2000">
                <a:solidFill>
                  <a:schemeClr val="bg1"/>
                </a:solidFill>
              </a:rPr>
              <a:t>. </a:t>
            </a:r>
            <a:r>
              <a:rPr lang="en-US" sz="2000" err="1">
                <a:solidFill>
                  <a:schemeClr val="bg1"/>
                </a:solidFill>
              </a:rPr>
              <a:t>Praesent</a:t>
            </a:r>
            <a:r>
              <a:rPr lang="en-US" sz="2000">
                <a:solidFill>
                  <a:schemeClr val="bg1"/>
                </a:solidFill>
              </a:rPr>
              <a:t> </a:t>
            </a:r>
            <a:r>
              <a:rPr lang="en-US" sz="2000" err="1">
                <a:solidFill>
                  <a:schemeClr val="bg1"/>
                </a:solidFill>
              </a:rPr>
              <a:t>ultricies</a:t>
            </a:r>
            <a:r>
              <a:rPr lang="en-US" sz="2000">
                <a:solidFill>
                  <a:schemeClr val="bg1"/>
                </a:solidFill>
              </a:rPr>
              <a:t> </a:t>
            </a:r>
            <a:r>
              <a:rPr lang="en-US" sz="2000" err="1">
                <a:solidFill>
                  <a:schemeClr val="bg1"/>
                </a:solidFill>
              </a:rPr>
              <a:t>est</a:t>
            </a:r>
            <a:r>
              <a:rPr lang="en-US" sz="2000">
                <a:solidFill>
                  <a:schemeClr val="bg1"/>
                </a:solidFill>
              </a:rPr>
              <a:t> id </a:t>
            </a:r>
            <a:r>
              <a:rPr lang="en-US" sz="2000" err="1">
                <a:solidFill>
                  <a:schemeClr val="bg1"/>
                </a:solidFill>
              </a:rPr>
              <a:t>eleifend</a:t>
            </a:r>
            <a:r>
              <a:rPr lang="en-US" sz="2000">
                <a:solidFill>
                  <a:schemeClr val="bg1"/>
                </a:solidFill>
              </a:rPr>
              <a:t> </a:t>
            </a:r>
            <a:r>
              <a:rPr lang="en-US" sz="2000" err="1">
                <a:solidFill>
                  <a:schemeClr val="bg1"/>
                </a:solidFill>
              </a:rPr>
              <a:t>sollicitudin</a:t>
            </a:r>
            <a:r>
              <a:rPr lang="en-US" sz="2000">
                <a:solidFill>
                  <a:schemeClr val="bg1"/>
                </a:solidFill>
              </a:rPr>
              <a:t>. </a:t>
            </a:r>
            <a:r>
              <a:rPr lang="en-US" sz="2000" err="1">
                <a:solidFill>
                  <a:schemeClr val="bg1"/>
                </a:solidFill>
              </a:rPr>
              <a:t>Phasellus</a:t>
            </a:r>
            <a:r>
              <a:rPr lang="en-US" sz="2000">
                <a:solidFill>
                  <a:schemeClr val="bg1"/>
                </a:solidFill>
              </a:rPr>
              <a:t> vel </a:t>
            </a:r>
            <a:r>
              <a:rPr lang="en-US" sz="2000" err="1">
                <a:solidFill>
                  <a:schemeClr val="bg1"/>
                </a:solidFill>
              </a:rPr>
              <a:t>laoreet</a:t>
            </a:r>
            <a:r>
              <a:rPr lang="en-US" sz="2000">
                <a:solidFill>
                  <a:schemeClr val="bg1"/>
                </a:solidFill>
              </a:rPr>
              <a:t> eros, sed </a:t>
            </a:r>
            <a:r>
              <a:rPr lang="en-US" sz="2000" err="1">
                <a:solidFill>
                  <a:schemeClr val="bg1"/>
                </a:solidFill>
              </a:rPr>
              <a:t>iaculis</a:t>
            </a:r>
            <a:r>
              <a:rPr lang="en-US" sz="2000">
                <a:solidFill>
                  <a:schemeClr val="bg1"/>
                </a:solidFill>
              </a:rPr>
              <a:t> </a:t>
            </a:r>
            <a:r>
              <a:rPr lang="en-US" sz="2000" err="1">
                <a:solidFill>
                  <a:schemeClr val="bg1"/>
                </a:solidFill>
              </a:rPr>
              <a:t>nibh</a:t>
            </a:r>
            <a:r>
              <a:rPr lang="en-US" sz="2000">
                <a:solidFill>
                  <a:schemeClr val="bg1"/>
                </a:solidFill>
              </a:rPr>
              <a:t>. </a:t>
            </a:r>
            <a:r>
              <a:rPr lang="en-US" sz="2000" err="1">
                <a:solidFill>
                  <a:schemeClr val="bg1"/>
                </a:solidFill>
              </a:rPr>
              <a:t>Vivamus</a:t>
            </a:r>
            <a:r>
              <a:rPr lang="en-US" sz="2000">
                <a:solidFill>
                  <a:schemeClr val="bg1"/>
                </a:solidFill>
              </a:rPr>
              <a:t> </a:t>
            </a:r>
            <a:r>
              <a:rPr lang="en-US" sz="2000" err="1">
                <a:solidFill>
                  <a:schemeClr val="bg1"/>
                </a:solidFill>
              </a:rPr>
              <a:t>eget</a:t>
            </a:r>
            <a:r>
              <a:rPr lang="en-US" sz="2000">
                <a:solidFill>
                  <a:schemeClr val="bg1"/>
                </a:solidFill>
              </a:rPr>
              <a:t> </a:t>
            </a:r>
            <a:r>
              <a:rPr lang="en-US" sz="2000" err="1">
                <a:solidFill>
                  <a:schemeClr val="bg1"/>
                </a:solidFill>
              </a:rPr>
              <a:t>erat</a:t>
            </a:r>
            <a:r>
              <a:rPr lang="en-US" sz="2000">
                <a:solidFill>
                  <a:schemeClr val="bg1"/>
                </a:solidFill>
              </a:rPr>
              <a:t> </a:t>
            </a:r>
            <a:r>
              <a:rPr lang="en-US" sz="2000" err="1">
                <a:solidFill>
                  <a:schemeClr val="bg1"/>
                </a:solidFill>
              </a:rPr>
              <a:t>nunc</a:t>
            </a:r>
            <a:r>
              <a:rPr lang="en-US" sz="2000">
                <a:solidFill>
                  <a:schemeClr val="bg1"/>
                </a:solidFill>
              </a:rPr>
              <a:t>. Morbi et </a:t>
            </a:r>
            <a:r>
              <a:rPr lang="en-US" sz="2000" err="1">
                <a:solidFill>
                  <a:schemeClr val="bg1"/>
                </a:solidFill>
              </a:rPr>
              <a:t>nulla</a:t>
            </a:r>
            <a:r>
              <a:rPr lang="en-US" sz="2000">
                <a:solidFill>
                  <a:schemeClr val="bg1"/>
                </a:solidFill>
              </a:rPr>
              <a:t> id ligula </a:t>
            </a:r>
            <a:r>
              <a:rPr lang="en-US" sz="2000" err="1">
                <a:solidFill>
                  <a:schemeClr val="bg1"/>
                </a:solidFill>
              </a:rPr>
              <a:t>pellentesque</a:t>
            </a:r>
            <a:r>
              <a:rPr lang="en-US" sz="2000">
                <a:solidFill>
                  <a:schemeClr val="bg1"/>
                </a:solidFill>
              </a:rPr>
              <a:t> semper. </a:t>
            </a:r>
          </a:p>
        </p:txBody>
      </p:sp>
      <p:sp>
        <p:nvSpPr>
          <p:cNvPr id="5" name="TextBox 4">
            <a:extLst>
              <a:ext uri="{FF2B5EF4-FFF2-40B4-BE49-F238E27FC236}">
                <a16:creationId xmlns:a16="http://schemas.microsoft.com/office/drawing/2014/main" id="{21071C2C-923E-495D-9A96-3675B28C0497}"/>
              </a:ext>
            </a:extLst>
          </p:cNvPr>
          <p:cNvSpPr txBox="1"/>
          <p:nvPr/>
        </p:nvSpPr>
        <p:spPr>
          <a:xfrm>
            <a:off x="4276396" y="3494926"/>
            <a:ext cx="6636179" cy="1323439"/>
          </a:xfrm>
          <a:prstGeom prst="rect">
            <a:avLst/>
          </a:prstGeom>
          <a:noFill/>
          <a:ln>
            <a:noFill/>
          </a:ln>
        </p:spPr>
        <p:txBody>
          <a:bodyPr wrap="square" rtlCol="0">
            <a:spAutoFit/>
          </a:bodyPr>
          <a:lstStyle/>
          <a:p>
            <a:pPr algn="just"/>
            <a:r>
              <a:rPr lang="en-US" sz="2000">
                <a:solidFill>
                  <a:schemeClr val="bg1"/>
                </a:solidFill>
              </a:rPr>
              <a:t>Lorem ipsum dolor sit </a:t>
            </a:r>
            <a:r>
              <a:rPr lang="en-US" sz="2000" err="1">
                <a:solidFill>
                  <a:schemeClr val="bg1"/>
                </a:solidFill>
              </a:rPr>
              <a:t>amet</a:t>
            </a:r>
            <a:r>
              <a:rPr lang="en-US" sz="2000">
                <a:solidFill>
                  <a:schemeClr val="bg1"/>
                </a:solidFill>
              </a:rPr>
              <a:t>, </a:t>
            </a:r>
            <a:r>
              <a:rPr lang="en-US" sz="2000" err="1">
                <a:solidFill>
                  <a:schemeClr val="bg1"/>
                </a:solidFill>
              </a:rPr>
              <a:t>consectetur</a:t>
            </a:r>
            <a:r>
              <a:rPr lang="en-US" sz="2000">
                <a:solidFill>
                  <a:schemeClr val="bg1"/>
                </a:solidFill>
              </a:rPr>
              <a:t> </a:t>
            </a:r>
            <a:r>
              <a:rPr lang="en-US" sz="2000" err="1">
                <a:solidFill>
                  <a:schemeClr val="bg1"/>
                </a:solidFill>
              </a:rPr>
              <a:t>adipiscing</a:t>
            </a:r>
            <a:r>
              <a:rPr lang="en-US" sz="2000">
                <a:solidFill>
                  <a:schemeClr val="bg1"/>
                </a:solidFill>
              </a:rPr>
              <a:t> </a:t>
            </a:r>
            <a:r>
              <a:rPr lang="en-US" sz="2000" err="1">
                <a:solidFill>
                  <a:schemeClr val="bg1"/>
                </a:solidFill>
              </a:rPr>
              <a:t>elit</a:t>
            </a:r>
            <a:r>
              <a:rPr lang="en-US" sz="2000">
                <a:solidFill>
                  <a:schemeClr val="bg1"/>
                </a:solidFill>
              </a:rPr>
              <a:t>. </a:t>
            </a:r>
            <a:r>
              <a:rPr lang="en-US" sz="2000" err="1">
                <a:solidFill>
                  <a:schemeClr val="bg1"/>
                </a:solidFill>
              </a:rPr>
              <a:t>Praesent</a:t>
            </a:r>
            <a:r>
              <a:rPr lang="en-US" sz="2000">
                <a:solidFill>
                  <a:schemeClr val="bg1"/>
                </a:solidFill>
              </a:rPr>
              <a:t> </a:t>
            </a:r>
            <a:r>
              <a:rPr lang="en-US" sz="2000" err="1">
                <a:solidFill>
                  <a:schemeClr val="bg1"/>
                </a:solidFill>
              </a:rPr>
              <a:t>ultricies</a:t>
            </a:r>
            <a:r>
              <a:rPr lang="en-US" sz="2000">
                <a:solidFill>
                  <a:schemeClr val="bg1"/>
                </a:solidFill>
              </a:rPr>
              <a:t> </a:t>
            </a:r>
            <a:r>
              <a:rPr lang="en-US" sz="2000" err="1">
                <a:solidFill>
                  <a:schemeClr val="bg1"/>
                </a:solidFill>
              </a:rPr>
              <a:t>est</a:t>
            </a:r>
            <a:r>
              <a:rPr lang="en-US" sz="2000">
                <a:solidFill>
                  <a:schemeClr val="bg1"/>
                </a:solidFill>
              </a:rPr>
              <a:t> id </a:t>
            </a:r>
            <a:r>
              <a:rPr lang="en-US" sz="2000" err="1">
                <a:solidFill>
                  <a:schemeClr val="bg1"/>
                </a:solidFill>
              </a:rPr>
              <a:t>eleifend</a:t>
            </a:r>
            <a:r>
              <a:rPr lang="en-US" sz="2000">
                <a:solidFill>
                  <a:schemeClr val="bg1"/>
                </a:solidFill>
              </a:rPr>
              <a:t> </a:t>
            </a:r>
            <a:r>
              <a:rPr lang="en-US" sz="2000" err="1">
                <a:solidFill>
                  <a:schemeClr val="bg1"/>
                </a:solidFill>
              </a:rPr>
              <a:t>sollicitudin</a:t>
            </a:r>
            <a:r>
              <a:rPr lang="en-US" sz="2000">
                <a:solidFill>
                  <a:schemeClr val="bg1"/>
                </a:solidFill>
              </a:rPr>
              <a:t>. </a:t>
            </a:r>
            <a:r>
              <a:rPr lang="en-US" sz="2000" err="1">
                <a:solidFill>
                  <a:schemeClr val="bg1"/>
                </a:solidFill>
              </a:rPr>
              <a:t>Phasellus</a:t>
            </a:r>
            <a:r>
              <a:rPr lang="en-US" sz="2000">
                <a:solidFill>
                  <a:schemeClr val="bg1"/>
                </a:solidFill>
              </a:rPr>
              <a:t> vel </a:t>
            </a:r>
            <a:r>
              <a:rPr lang="en-US" sz="2000" err="1">
                <a:solidFill>
                  <a:schemeClr val="bg1"/>
                </a:solidFill>
              </a:rPr>
              <a:t>laoreet</a:t>
            </a:r>
            <a:r>
              <a:rPr lang="en-US" sz="2000">
                <a:solidFill>
                  <a:schemeClr val="bg1"/>
                </a:solidFill>
              </a:rPr>
              <a:t> eros, sed </a:t>
            </a:r>
            <a:r>
              <a:rPr lang="en-US" sz="2000" err="1">
                <a:solidFill>
                  <a:schemeClr val="bg1"/>
                </a:solidFill>
              </a:rPr>
              <a:t>iaculis</a:t>
            </a:r>
            <a:r>
              <a:rPr lang="en-US" sz="2000">
                <a:solidFill>
                  <a:schemeClr val="bg1"/>
                </a:solidFill>
              </a:rPr>
              <a:t> </a:t>
            </a:r>
            <a:r>
              <a:rPr lang="en-US" sz="2000" err="1">
                <a:solidFill>
                  <a:schemeClr val="bg1"/>
                </a:solidFill>
              </a:rPr>
              <a:t>nibh</a:t>
            </a:r>
            <a:r>
              <a:rPr lang="en-US" sz="2000">
                <a:solidFill>
                  <a:schemeClr val="bg1"/>
                </a:solidFill>
              </a:rPr>
              <a:t>. </a:t>
            </a:r>
            <a:r>
              <a:rPr lang="en-US" sz="2000" err="1">
                <a:solidFill>
                  <a:schemeClr val="bg1"/>
                </a:solidFill>
              </a:rPr>
              <a:t>Vivamus</a:t>
            </a:r>
            <a:r>
              <a:rPr lang="en-US" sz="2000">
                <a:solidFill>
                  <a:schemeClr val="bg1"/>
                </a:solidFill>
              </a:rPr>
              <a:t> </a:t>
            </a:r>
            <a:r>
              <a:rPr lang="en-US" sz="2000" err="1">
                <a:solidFill>
                  <a:schemeClr val="bg1"/>
                </a:solidFill>
              </a:rPr>
              <a:t>eget</a:t>
            </a:r>
            <a:r>
              <a:rPr lang="en-US" sz="2000">
                <a:solidFill>
                  <a:schemeClr val="bg1"/>
                </a:solidFill>
              </a:rPr>
              <a:t> </a:t>
            </a:r>
            <a:r>
              <a:rPr lang="en-US" sz="2000" err="1">
                <a:solidFill>
                  <a:schemeClr val="bg1"/>
                </a:solidFill>
              </a:rPr>
              <a:t>erat</a:t>
            </a:r>
            <a:r>
              <a:rPr lang="en-US" sz="2000">
                <a:solidFill>
                  <a:schemeClr val="bg1"/>
                </a:solidFill>
              </a:rPr>
              <a:t> </a:t>
            </a:r>
            <a:r>
              <a:rPr lang="en-US" sz="2000" err="1">
                <a:solidFill>
                  <a:schemeClr val="bg1"/>
                </a:solidFill>
              </a:rPr>
              <a:t>nunc</a:t>
            </a:r>
            <a:r>
              <a:rPr lang="en-US" sz="2000">
                <a:solidFill>
                  <a:schemeClr val="bg1"/>
                </a:solidFill>
              </a:rPr>
              <a:t>. Morbi et </a:t>
            </a:r>
            <a:r>
              <a:rPr lang="en-US" sz="2000" err="1">
                <a:solidFill>
                  <a:schemeClr val="bg1"/>
                </a:solidFill>
              </a:rPr>
              <a:t>nulla</a:t>
            </a:r>
            <a:r>
              <a:rPr lang="en-US" sz="2000">
                <a:solidFill>
                  <a:schemeClr val="bg1"/>
                </a:solidFill>
              </a:rPr>
              <a:t> id ligula </a:t>
            </a:r>
            <a:r>
              <a:rPr lang="en-US" sz="2000" err="1">
                <a:solidFill>
                  <a:schemeClr val="bg1"/>
                </a:solidFill>
              </a:rPr>
              <a:t>pellentesque</a:t>
            </a:r>
            <a:r>
              <a:rPr lang="en-US" sz="2000">
                <a:solidFill>
                  <a:schemeClr val="bg1"/>
                </a:solidFill>
              </a:rPr>
              <a:t> semper. </a:t>
            </a:r>
          </a:p>
        </p:txBody>
      </p:sp>
      <p:pic>
        <p:nvPicPr>
          <p:cNvPr id="7" name="Picture 6" descr="A group of people clinking glasses of beer&#10;&#10;Description automatically generated">
            <a:extLst>
              <a:ext uri="{FF2B5EF4-FFF2-40B4-BE49-F238E27FC236}">
                <a16:creationId xmlns:a16="http://schemas.microsoft.com/office/drawing/2014/main" id="{900AA999-F3DB-ACAB-1288-89CF1752B1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558" y="1248423"/>
            <a:ext cx="3624402" cy="3624402"/>
          </a:xfrm>
          <a:prstGeom prst="rect">
            <a:avLst/>
          </a:prstGeom>
        </p:spPr>
      </p:pic>
      <p:sp>
        <p:nvSpPr>
          <p:cNvPr id="8" name="TextBox 7">
            <a:extLst>
              <a:ext uri="{FF2B5EF4-FFF2-40B4-BE49-F238E27FC236}">
                <a16:creationId xmlns:a16="http://schemas.microsoft.com/office/drawing/2014/main" id="{474D04D3-010C-91AE-F455-F76A4E9C9C2E}"/>
              </a:ext>
            </a:extLst>
          </p:cNvPr>
          <p:cNvSpPr txBox="1"/>
          <p:nvPr/>
        </p:nvSpPr>
        <p:spPr>
          <a:xfrm>
            <a:off x="257513" y="5594842"/>
            <a:ext cx="11499057" cy="461665"/>
          </a:xfrm>
          <a:prstGeom prst="rect">
            <a:avLst/>
          </a:prstGeom>
          <a:noFill/>
          <a:ln>
            <a:noFill/>
          </a:ln>
        </p:spPr>
        <p:txBody>
          <a:bodyPr wrap="square" rtlCol="0">
            <a:spAutoFit/>
          </a:bodyPr>
          <a:lstStyle/>
          <a:p>
            <a:r>
              <a:rPr lang="en-US" sz="2400">
                <a:solidFill>
                  <a:schemeClr val="bg1"/>
                </a:solidFill>
              </a:rPr>
              <a:t>“</a:t>
            </a:r>
            <a:r>
              <a:rPr lang="en-US" sz="2000">
                <a:solidFill>
                  <a:schemeClr val="bg1"/>
                </a:solidFill>
              </a:rPr>
              <a:t>Lorem ipsum dolor sit </a:t>
            </a:r>
            <a:r>
              <a:rPr lang="en-US" sz="2000" err="1">
                <a:solidFill>
                  <a:schemeClr val="bg1"/>
                </a:solidFill>
              </a:rPr>
              <a:t>amet</a:t>
            </a:r>
            <a:r>
              <a:rPr lang="en-US" sz="2000">
                <a:solidFill>
                  <a:schemeClr val="bg1"/>
                </a:solidFill>
              </a:rPr>
              <a:t>, </a:t>
            </a:r>
            <a:r>
              <a:rPr lang="en-US" sz="2000" err="1">
                <a:solidFill>
                  <a:schemeClr val="bg1"/>
                </a:solidFill>
              </a:rPr>
              <a:t>consectetur</a:t>
            </a:r>
            <a:r>
              <a:rPr lang="en-US" sz="2000">
                <a:solidFill>
                  <a:schemeClr val="bg1"/>
                </a:solidFill>
              </a:rPr>
              <a:t> </a:t>
            </a:r>
            <a:r>
              <a:rPr lang="en-US" sz="2000" err="1">
                <a:solidFill>
                  <a:schemeClr val="bg1"/>
                </a:solidFill>
              </a:rPr>
              <a:t>adipiscing</a:t>
            </a:r>
            <a:r>
              <a:rPr lang="en-US" sz="2000">
                <a:solidFill>
                  <a:schemeClr val="bg1"/>
                </a:solidFill>
              </a:rPr>
              <a:t> </a:t>
            </a:r>
            <a:r>
              <a:rPr lang="en-US" sz="2000" err="1">
                <a:solidFill>
                  <a:schemeClr val="bg1"/>
                </a:solidFill>
              </a:rPr>
              <a:t>elit</a:t>
            </a:r>
            <a:r>
              <a:rPr lang="en-US" sz="2000">
                <a:solidFill>
                  <a:schemeClr val="bg1"/>
                </a:solidFill>
              </a:rPr>
              <a:t>. </a:t>
            </a:r>
            <a:r>
              <a:rPr lang="en-US" sz="2000" err="1">
                <a:solidFill>
                  <a:schemeClr val="bg1"/>
                </a:solidFill>
              </a:rPr>
              <a:t>Praesent</a:t>
            </a:r>
            <a:r>
              <a:rPr lang="en-US" sz="2000">
                <a:solidFill>
                  <a:schemeClr val="bg1"/>
                </a:solidFill>
              </a:rPr>
              <a:t> </a:t>
            </a:r>
            <a:r>
              <a:rPr lang="en-US" sz="2000" err="1">
                <a:solidFill>
                  <a:schemeClr val="bg1"/>
                </a:solidFill>
              </a:rPr>
              <a:t>ultricies</a:t>
            </a:r>
            <a:r>
              <a:rPr lang="en-US" sz="2000">
                <a:solidFill>
                  <a:schemeClr val="bg1"/>
                </a:solidFill>
              </a:rPr>
              <a:t> </a:t>
            </a:r>
            <a:r>
              <a:rPr lang="en-US" sz="2000" err="1">
                <a:solidFill>
                  <a:schemeClr val="bg1"/>
                </a:solidFill>
              </a:rPr>
              <a:t>est</a:t>
            </a:r>
            <a:r>
              <a:rPr lang="en-US" sz="2000">
                <a:solidFill>
                  <a:schemeClr val="bg1"/>
                </a:solidFill>
              </a:rPr>
              <a:t> id </a:t>
            </a:r>
            <a:r>
              <a:rPr lang="en-US" sz="2000" err="1">
                <a:solidFill>
                  <a:schemeClr val="bg1"/>
                </a:solidFill>
              </a:rPr>
              <a:t>eleifend</a:t>
            </a:r>
            <a:r>
              <a:rPr lang="en-US" sz="2000">
                <a:solidFill>
                  <a:schemeClr val="bg1"/>
                </a:solidFill>
              </a:rPr>
              <a:t> </a:t>
            </a:r>
            <a:r>
              <a:rPr lang="en-US" sz="2000" err="1">
                <a:solidFill>
                  <a:schemeClr val="bg1"/>
                </a:solidFill>
              </a:rPr>
              <a:t>sollicitud</a:t>
            </a:r>
            <a:r>
              <a:rPr lang="en-US" sz="2000">
                <a:solidFill>
                  <a:schemeClr val="bg1"/>
                </a:solidFill>
              </a:rPr>
              <a:t>”</a:t>
            </a:r>
          </a:p>
        </p:txBody>
      </p:sp>
      <p:sp>
        <p:nvSpPr>
          <p:cNvPr id="12" name="TextBox 11">
            <a:extLst>
              <a:ext uri="{FF2B5EF4-FFF2-40B4-BE49-F238E27FC236}">
                <a16:creationId xmlns:a16="http://schemas.microsoft.com/office/drawing/2014/main" id="{94E28C33-1D43-B172-9AF0-614A62AA5733}"/>
              </a:ext>
            </a:extLst>
          </p:cNvPr>
          <p:cNvSpPr txBox="1"/>
          <p:nvPr/>
        </p:nvSpPr>
        <p:spPr>
          <a:xfrm>
            <a:off x="4401203" y="3134967"/>
            <a:ext cx="3087384" cy="400110"/>
          </a:xfrm>
          <a:prstGeom prst="rect">
            <a:avLst/>
          </a:prstGeom>
          <a:noFill/>
          <a:ln>
            <a:noFill/>
          </a:ln>
        </p:spPr>
        <p:txBody>
          <a:bodyPr wrap="square" rtlCol="0">
            <a:spAutoFit/>
          </a:bodyPr>
          <a:lstStyle/>
          <a:p>
            <a:r>
              <a:rPr lang="en-US" sz="2000">
                <a:solidFill>
                  <a:srgbClr val="FFC000"/>
                </a:solidFill>
              </a:rPr>
              <a:t>Positioning</a:t>
            </a:r>
            <a:r>
              <a:rPr lang="en-US" sz="2000">
                <a:solidFill>
                  <a:schemeClr val="bg2">
                    <a:lumMod val="90000"/>
                  </a:schemeClr>
                </a:solidFill>
              </a:rPr>
              <a:t> </a:t>
            </a:r>
            <a:endParaRPr lang="en-US">
              <a:solidFill>
                <a:schemeClr val="bg2">
                  <a:lumMod val="90000"/>
                </a:schemeClr>
              </a:solidFill>
            </a:endParaRPr>
          </a:p>
        </p:txBody>
      </p:sp>
    </p:spTree>
    <p:extLst>
      <p:ext uri="{BB962C8B-B14F-4D97-AF65-F5344CB8AC3E}">
        <p14:creationId xmlns:p14="http://schemas.microsoft.com/office/powerpoint/2010/main" val="40287834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2" presetClass="entr" presetSubtype="1" accel="6000" fill="hold" nodeType="afterEffect" p14:presetBounceEnd="40000">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14:bounceEnd="40000">
                                          <p:cBhvr additive="base">
                                            <p:cTn id="15" dur="500" fill="hold"/>
                                            <p:tgtEl>
                                              <p:spTgt spid="46"/>
                                            </p:tgtEl>
                                            <p:attrNameLst>
                                              <p:attrName>ppt_x</p:attrName>
                                            </p:attrNameLst>
                                          </p:cBhvr>
                                          <p:tavLst>
                                            <p:tav tm="0">
                                              <p:val>
                                                <p:strVal val="#ppt_x"/>
                                              </p:val>
                                            </p:tav>
                                            <p:tav tm="100000">
                                              <p:val>
                                                <p:strVal val="#ppt_x"/>
                                              </p:val>
                                            </p:tav>
                                          </p:tavLst>
                                        </p:anim>
                                        <p:anim calcmode="lin" valueType="num" p14:bounceEnd="40000">
                                          <p:cBhvr additive="base">
                                            <p:cTn id="16" dur="500" fill="hold"/>
                                            <p:tgtEl>
                                              <p:spTgt spid="46"/>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62" grpId="0"/>
          <p:bldP spid="2" grpId="0"/>
          <p:bldP spid="4" grpId="0"/>
          <p:bldP spid="5" grpId="0"/>
          <p:bldP spid="8" grpId="0"/>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2" presetClass="entr" presetSubtype="1" accel="6000" fill="hold" nodeType="after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ppt_x"/>
                                              </p:val>
                                            </p:tav>
                                            <p:tav tm="100000">
                                              <p:val>
                                                <p:strVal val="#ppt_x"/>
                                              </p:val>
                                            </p:tav>
                                          </p:tavLst>
                                        </p:anim>
                                        <p:anim calcmode="lin" valueType="num">
                                          <p:cBhvr additive="base">
                                            <p:cTn id="16" dur="500" fill="hold"/>
                                            <p:tgtEl>
                                              <p:spTgt spid="46"/>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62" grpId="0"/>
          <p:bldP spid="2" grpId="0"/>
          <p:bldP spid="4" grpId="0"/>
          <p:bldP spid="5" grpId="0"/>
          <p:bldP spid="8" grpId="0"/>
          <p:bldP spid="12"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56000">
              <a:schemeClr val="tx1"/>
            </a:gs>
            <a:gs pos="37000">
              <a:schemeClr val="tx1"/>
            </a:gs>
            <a:gs pos="0">
              <a:schemeClr val="tx1"/>
            </a:gs>
            <a:gs pos="74000">
              <a:schemeClr val="tx1"/>
            </a:gs>
            <a:gs pos="82000">
              <a:schemeClr val="tx1">
                <a:lumMod val="85000"/>
                <a:lumOff val="15000"/>
              </a:schemeClr>
            </a:gs>
            <a:gs pos="99000">
              <a:schemeClr val="bg2">
                <a:lumMod val="25000"/>
              </a:schemeClr>
            </a:gs>
          </a:gsLst>
          <a:lin ang="5400000" scaled="1"/>
        </a:gradFill>
        <a:effectLst/>
      </p:bgPr>
    </p:bg>
    <p:spTree>
      <p:nvGrpSpPr>
        <p:cNvPr id="1" name=""/>
        <p:cNvGrpSpPr/>
        <p:nvPr/>
      </p:nvGrpSpPr>
      <p:grpSpPr>
        <a:xfrm>
          <a:off x="0" y="0"/>
          <a:ext cx="0" cy="0"/>
          <a:chOff x="0" y="0"/>
          <a:chExt cx="0" cy="0"/>
        </a:xfrm>
      </p:grpSpPr>
      <p:pic>
        <p:nvPicPr>
          <p:cNvPr id="1026" name="Picture 2" descr="bottle int x hwbn">
            <a:extLst>
              <a:ext uri="{FF2B5EF4-FFF2-40B4-BE49-F238E27FC236}">
                <a16:creationId xmlns:a16="http://schemas.microsoft.com/office/drawing/2014/main" id="{4DDF9D65-CFF4-17F1-4A50-BCBCB1C89B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468" y="1331650"/>
            <a:ext cx="3029466" cy="4695835"/>
          </a:xfrm>
          <a:prstGeom prst="rect">
            <a:avLst/>
          </a:prstGeom>
          <a:noFill/>
          <a:effectLst>
            <a:outerShdw blurRad="190500" dist="50800" dir="5400000" algn="ctr" rotWithShape="0">
              <a:schemeClr val="bg2">
                <a:lumMod val="75000"/>
                <a:alpha val="43000"/>
              </a:schemeClr>
            </a:outerShdw>
          </a:effectLst>
          <a:extLst>
            <a:ext uri="{909E8E84-426E-40DD-AFC4-6F175D3DCCD1}">
              <a14:hiddenFill xmlns:a14="http://schemas.microsoft.com/office/drawing/2010/main">
                <a:solidFill>
                  <a:srgbClr val="FFFFFF"/>
                </a:solidFill>
              </a14:hiddenFill>
            </a:ext>
          </a:extLst>
        </p:spPr>
      </p:pic>
      <p:sp>
        <p:nvSpPr>
          <p:cNvPr id="9" name="Circle: Hollow 8">
            <a:extLst>
              <a:ext uri="{FF2B5EF4-FFF2-40B4-BE49-F238E27FC236}">
                <a16:creationId xmlns:a16="http://schemas.microsoft.com/office/drawing/2014/main" id="{0F5A7CBF-D194-889C-DEE0-319966F8BC2C}"/>
              </a:ext>
            </a:extLst>
          </p:cNvPr>
          <p:cNvSpPr/>
          <p:nvPr/>
        </p:nvSpPr>
        <p:spPr>
          <a:xfrm rot="1223592">
            <a:off x="-2214531" y="-3208165"/>
            <a:ext cx="4037744" cy="4179613"/>
          </a:xfrm>
          <a:prstGeom prst="donut">
            <a:avLst>
              <a:gd name="adj" fmla="val 1984"/>
            </a:avLst>
          </a:prstGeom>
          <a:gradFill>
            <a:gsLst>
              <a:gs pos="37000">
                <a:schemeClr val="tx1"/>
              </a:gs>
              <a:gs pos="0">
                <a:schemeClr val="tx1"/>
              </a:gs>
              <a:gs pos="68000">
                <a:schemeClr val="tx1">
                  <a:lumMod val="65000"/>
                  <a:lumOff val="35000"/>
                </a:schemeClr>
              </a:gs>
              <a:gs pos="83000">
                <a:schemeClr val="tx1">
                  <a:lumMod val="95000"/>
                  <a:lumOff val="5000"/>
                </a:schemeClr>
              </a:gs>
              <a:gs pos="89000">
                <a:schemeClr val="bg2">
                  <a:lumMod val="2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ircle: Hollow 10">
            <a:extLst>
              <a:ext uri="{FF2B5EF4-FFF2-40B4-BE49-F238E27FC236}">
                <a16:creationId xmlns:a16="http://schemas.microsoft.com/office/drawing/2014/main" id="{A3238C8F-EBA6-FB97-EA14-7C12E4D26DD1}"/>
              </a:ext>
            </a:extLst>
          </p:cNvPr>
          <p:cNvSpPr/>
          <p:nvPr/>
        </p:nvSpPr>
        <p:spPr>
          <a:xfrm rot="1557655">
            <a:off x="-2595511" y="-3333509"/>
            <a:ext cx="4921322" cy="4613097"/>
          </a:xfrm>
          <a:prstGeom prst="donut">
            <a:avLst>
              <a:gd name="adj" fmla="val 3453"/>
            </a:avLst>
          </a:prstGeom>
          <a:gradFill>
            <a:gsLst>
              <a:gs pos="37000">
                <a:schemeClr val="tx1"/>
              </a:gs>
              <a:gs pos="0">
                <a:schemeClr val="tx1"/>
              </a:gs>
              <a:gs pos="74000">
                <a:schemeClr val="tx1">
                  <a:lumMod val="50000"/>
                  <a:lumOff val="50000"/>
                </a:schemeClr>
              </a:gs>
              <a:gs pos="83000">
                <a:schemeClr val="tx1">
                  <a:lumMod val="95000"/>
                  <a:lumOff val="5000"/>
                </a:schemeClr>
              </a:gs>
              <a:gs pos="100000">
                <a:schemeClr val="bg2">
                  <a:lumMod val="2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a:extLst>
              <a:ext uri="{FF2B5EF4-FFF2-40B4-BE49-F238E27FC236}">
                <a16:creationId xmlns:a16="http://schemas.microsoft.com/office/drawing/2014/main" id="{CD742D1A-2659-0043-48C0-A696797862E0}"/>
              </a:ext>
            </a:extLst>
          </p:cNvPr>
          <p:cNvSpPr txBox="1"/>
          <p:nvPr/>
        </p:nvSpPr>
        <p:spPr>
          <a:xfrm>
            <a:off x="6864105" y="441755"/>
            <a:ext cx="1681156" cy="400110"/>
          </a:xfrm>
          <a:prstGeom prst="rect">
            <a:avLst/>
          </a:prstGeom>
          <a:noFill/>
          <a:ln>
            <a:solidFill>
              <a:srgbClr val="FFC000"/>
            </a:solidFill>
          </a:ln>
        </p:spPr>
        <p:txBody>
          <a:bodyPr wrap="square" rtlCol="0">
            <a:spAutoFit/>
          </a:bodyPr>
          <a:lstStyle/>
          <a:p>
            <a:r>
              <a:rPr lang="en-US" sz="2000">
                <a:solidFill>
                  <a:srgbClr val="FDB30F"/>
                </a:solidFill>
              </a:rPr>
              <a:t>PRICE</a:t>
            </a:r>
          </a:p>
        </p:txBody>
      </p:sp>
      <p:sp>
        <p:nvSpPr>
          <p:cNvPr id="19" name="Circle: Hollow 18">
            <a:extLst>
              <a:ext uri="{FF2B5EF4-FFF2-40B4-BE49-F238E27FC236}">
                <a16:creationId xmlns:a16="http://schemas.microsoft.com/office/drawing/2014/main" id="{2716D9FB-CDB7-DC84-F45E-BEC4AEFD13AC}"/>
              </a:ext>
            </a:extLst>
          </p:cNvPr>
          <p:cNvSpPr/>
          <p:nvPr/>
        </p:nvSpPr>
        <p:spPr>
          <a:xfrm rot="4434931">
            <a:off x="10647758" y="5971862"/>
            <a:ext cx="4921322" cy="4613097"/>
          </a:xfrm>
          <a:prstGeom prst="donut">
            <a:avLst>
              <a:gd name="adj" fmla="val 1984"/>
            </a:avLst>
          </a:prstGeom>
          <a:gradFill>
            <a:gsLst>
              <a:gs pos="37000">
                <a:schemeClr val="tx1">
                  <a:lumMod val="75000"/>
                  <a:lumOff val="25000"/>
                </a:schemeClr>
              </a:gs>
              <a:gs pos="0">
                <a:schemeClr val="tx1"/>
              </a:gs>
              <a:gs pos="74000">
                <a:schemeClr val="tx1">
                  <a:lumMod val="50000"/>
                  <a:lumOff val="50000"/>
                </a:schemeClr>
              </a:gs>
              <a:gs pos="56000">
                <a:schemeClr val="tx1">
                  <a:lumMod val="95000"/>
                  <a:lumOff val="5000"/>
                </a:schemeClr>
              </a:gs>
              <a:gs pos="100000">
                <a:schemeClr val="bg2">
                  <a:lumMod val="2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ircle: Hollow 19">
            <a:extLst>
              <a:ext uri="{FF2B5EF4-FFF2-40B4-BE49-F238E27FC236}">
                <a16:creationId xmlns:a16="http://schemas.microsoft.com/office/drawing/2014/main" id="{6C5DACC6-48D0-5F8B-56FE-B0F34E356F8A}"/>
              </a:ext>
            </a:extLst>
          </p:cNvPr>
          <p:cNvSpPr/>
          <p:nvPr/>
        </p:nvSpPr>
        <p:spPr>
          <a:xfrm rot="7287766">
            <a:off x="10204770" y="5569232"/>
            <a:ext cx="4921322" cy="4613097"/>
          </a:xfrm>
          <a:prstGeom prst="donut">
            <a:avLst>
              <a:gd name="adj" fmla="val 4074"/>
            </a:avLst>
          </a:prstGeom>
          <a:gradFill>
            <a:gsLst>
              <a:gs pos="37000">
                <a:schemeClr val="tx1"/>
              </a:gs>
              <a:gs pos="0">
                <a:schemeClr val="tx1"/>
              </a:gs>
              <a:gs pos="74000">
                <a:schemeClr val="tx1">
                  <a:lumMod val="50000"/>
                  <a:lumOff val="50000"/>
                </a:schemeClr>
              </a:gs>
              <a:gs pos="83000">
                <a:schemeClr val="tx1">
                  <a:lumMod val="95000"/>
                  <a:lumOff val="5000"/>
                </a:schemeClr>
              </a:gs>
              <a:gs pos="100000">
                <a:schemeClr val="bg2">
                  <a:lumMod val="2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Arrow: Chevron 21">
            <a:extLst>
              <a:ext uri="{FF2B5EF4-FFF2-40B4-BE49-F238E27FC236}">
                <a16:creationId xmlns:a16="http://schemas.microsoft.com/office/drawing/2014/main" id="{C9492C73-5B3E-78C2-CAE4-C2DC6481F876}"/>
              </a:ext>
            </a:extLst>
          </p:cNvPr>
          <p:cNvSpPr/>
          <p:nvPr/>
        </p:nvSpPr>
        <p:spPr>
          <a:xfrm rot="16200000">
            <a:off x="11226884" y="2995613"/>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ircle: Hollow 30">
            <a:extLst>
              <a:ext uri="{FF2B5EF4-FFF2-40B4-BE49-F238E27FC236}">
                <a16:creationId xmlns:a16="http://schemas.microsoft.com/office/drawing/2014/main" id="{04067A9A-871B-4D0D-1572-9D0530D8A9EA}"/>
              </a:ext>
            </a:extLst>
          </p:cNvPr>
          <p:cNvSpPr/>
          <p:nvPr/>
        </p:nvSpPr>
        <p:spPr>
          <a:xfrm>
            <a:off x="8550863" y="4171928"/>
            <a:ext cx="99142" cy="85126"/>
          </a:xfrm>
          <a:prstGeom prst="donut">
            <a:avLst>
              <a:gd name="adj" fmla="val 0"/>
            </a:avLst>
          </a:prstGeom>
          <a:solidFill>
            <a:schemeClr val="bg1">
              <a:lumMod val="50000"/>
            </a:schemeClr>
          </a:solidFill>
          <a:ln>
            <a:solidFill>
              <a:schemeClr val="bg2">
                <a:lumMod val="90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3" name="Group 42">
            <a:extLst>
              <a:ext uri="{FF2B5EF4-FFF2-40B4-BE49-F238E27FC236}">
                <a16:creationId xmlns:a16="http://schemas.microsoft.com/office/drawing/2014/main" id="{3AFB3823-A05C-5A03-34F7-DC389AD7CB96}"/>
              </a:ext>
            </a:extLst>
          </p:cNvPr>
          <p:cNvGrpSpPr/>
          <p:nvPr/>
        </p:nvGrpSpPr>
        <p:grpSpPr>
          <a:xfrm>
            <a:off x="11199572" y="-90409"/>
            <a:ext cx="788486" cy="3390413"/>
            <a:chOff x="11199572" y="-90409"/>
            <a:chExt cx="788486" cy="3390413"/>
          </a:xfrm>
        </p:grpSpPr>
        <p:sp>
          <p:nvSpPr>
            <p:cNvPr id="25" name="Arrow: Chevron 24">
              <a:extLst>
                <a:ext uri="{FF2B5EF4-FFF2-40B4-BE49-F238E27FC236}">
                  <a16:creationId xmlns:a16="http://schemas.microsoft.com/office/drawing/2014/main" id="{481ABB57-93D0-3ABF-EB1E-A3A69E526C38}"/>
                </a:ext>
              </a:extLst>
            </p:cNvPr>
            <p:cNvSpPr/>
            <p:nvPr/>
          </p:nvSpPr>
          <p:spPr>
            <a:xfrm rot="16200000">
              <a:off x="11232558" y="2544504"/>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2" name="Group 41">
              <a:extLst>
                <a:ext uri="{FF2B5EF4-FFF2-40B4-BE49-F238E27FC236}">
                  <a16:creationId xmlns:a16="http://schemas.microsoft.com/office/drawing/2014/main" id="{DF341661-CB7B-419B-B9DC-8956382ACEDD}"/>
                </a:ext>
              </a:extLst>
            </p:cNvPr>
            <p:cNvGrpSpPr/>
            <p:nvPr/>
          </p:nvGrpSpPr>
          <p:grpSpPr>
            <a:xfrm>
              <a:off x="11199572" y="-90409"/>
              <a:ext cx="788486" cy="2958618"/>
              <a:chOff x="11199572" y="-90409"/>
              <a:chExt cx="788486" cy="2958618"/>
            </a:xfrm>
          </p:grpSpPr>
          <p:sp>
            <p:nvSpPr>
              <p:cNvPr id="26" name="Arrow: Chevron 25">
                <a:extLst>
                  <a:ext uri="{FF2B5EF4-FFF2-40B4-BE49-F238E27FC236}">
                    <a16:creationId xmlns:a16="http://schemas.microsoft.com/office/drawing/2014/main" id="{36BB7B54-30A4-6C30-EEE5-9F9972BB7822}"/>
                  </a:ext>
                </a:extLst>
              </p:cNvPr>
              <p:cNvSpPr/>
              <p:nvPr/>
            </p:nvSpPr>
            <p:spPr>
              <a:xfrm rot="16200000">
                <a:off x="11232558" y="2112709"/>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Arrow: Chevron 26">
                <a:extLst>
                  <a:ext uri="{FF2B5EF4-FFF2-40B4-BE49-F238E27FC236}">
                    <a16:creationId xmlns:a16="http://schemas.microsoft.com/office/drawing/2014/main" id="{4862B3D9-A056-6483-23D6-2112C1C6CC67}"/>
                  </a:ext>
                </a:extLst>
              </p:cNvPr>
              <p:cNvSpPr/>
              <p:nvPr/>
            </p:nvSpPr>
            <p:spPr>
              <a:xfrm rot="16200000">
                <a:off x="11232558" y="1687309"/>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Arrow: Chevron 27">
                <a:extLst>
                  <a:ext uri="{FF2B5EF4-FFF2-40B4-BE49-F238E27FC236}">
                    <a16:creationId xmlns:a16="http://schemas.microsoft.com/office/drawing/2014/main" id="{D5C5D58B-BD03-C4AF-6872-D255B14A8D12}"/>
                  </a:ext>
                </a:extLst>
              </p:cNvPr>
              <p:cNvSpPr/>
              <p:nvPr/>
            </p:nvSpPr>
            <p:spPr>
              <a:xfrm rot="16200000">
                <a:off x="11232558" y="1221111"/>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a:extLst>
                  <a:ext uri="{FF2B5EF4-FFF2-40B4-BE49-F238E27FC236}">
                    <a16:creationId xmlns:a16="http://schemas.microsoft.com/office/drawing/2014/main" id="{8EA48EEB-6DD7-BFBD-9C94-952A6D2C0A49}"/>
                  </a:ext>
                </a:extLst>
              </p:cNvPr>
              <p:cNvSpPr/>
              <p:nvPr/>
            </p:nvSpPr>
            <p:spPr>
              <a:xfrm rot="16200000">
                <a:off x="11232558" y="763070"/>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hevron 29">
                <a:extLst>
                  <a:ext uri="{FF2B5EF4-FFF2-40B4-BE49-F238E27FC236}">
                    <a16:creationId xmlns:a16="http://schemas.microsoft.com/office/drawing/2014/main" id="{6AE187E7-B870-EBA5-D6A6-14161C10E114}"/>
                  </a:ext>
                </a:extLst>
              </p:cNvPr>
              <p:cNvSpPr/>
              <p:nvPr/>
            </p:nvSpPr>
            <p:spPr>
              <a:xfrm rot="16200000">
                <a:off x="11232558" y="310876"/>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Arrow: Chevron 31">
                <a:extLst>
                  <a:ext uri="{FF2B5EF4-FFF2-40B4-BE49-F238E27FC236}">
                    <a16:creationId xmlns:a16="http://schemas.microsoft.com/office/drawing/2014/main" id="{A494B715-9A2E-B1C5-B35B-CF56392F6453}"/>
                  </a:ext>
                </a:extLst>
              </p:cNvPr>
              <p:cNvSpPr/>
              <p:nvPr/>
            </p:nvSpPr>
            <p:spPr>
              <a:xfrm rot="16200000">
                <a:off x="11226884" y="-117721"/>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33" name="Circle: Hollow 32">
            <a:extLst>
              <a:ext uri="{FF2B5EF4-FFF2-40B4-BE49-F238E27FC236}">
                <a16:creationId xmlns:a16="http://schemas.microsoft.com/office/drawing/2014/main" id="{6A276DE8-D6F2-4CC2-5E2C-050502457C71}"/>
              </a:ext>
            </a:extLst>
          </p:cNvPr>
          <p:cNvSpPr/>
          <p:nvPr/>
        </p:nvSpPr>
        <p:spPr>
          <a:xfrm>
            <a:off x="6166805" y="446814"/>
            <a:ext cx="410782" cy="431898"/>
          </a:xfrm>
          <a:prstGeom prst="donut">
            <a:avLst>
              <a:gd name="adj" fmla="val 0"/>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bg2">
                <a:lumMod val="25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ircle: Hollow 33">
            <a:extLst>
              <a:ext uri="{FF2B5EF4-FFF2-40B4-BE49-F238E27FC236}">
                <a16:creationId xmlns:a16="http://schemas.microsoft.com/office/drawing/2014/main" id="{9123A25D-8DF1-3FF6-8DFC-29FA9DA575AE}"/>
              </a:ext>
            </a:extLst>
          </p:cNvPr>
          <p:cNvSpPr/>
          <p:nvPr/>
        </p:nvSpPr>
        <p:spPr>
          <a:xfrm>
            <a:off x="6453323" y="695585"/>
            <a:ext cx="181823" cy="189855"/>
          </a:xfrm>
          <a:prstGeom prst="donut">
            <a:avLst>
              <a:gd name="adj" fmla="val 0"/>
            </a:avLst>
          </a:prstGeom>
          <a:solidFill>
            <a:schemeClr val="bg1">
              <a:lumMod val="50000"/>
            </a:schemeClr>
          </a:solidFill>
          <a:ln>
            <a:solidFill>
              <a:schemeClr val="bg2">
                <a:lumMod val="90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Circle: Hollow 34">
            <a:extLst>
              <a:ext uri="{FF2B5EF4-FFF2-40B4-BE49-F238E27FC236}">
                <a16:creationId xmlns:a16="http://schemas.microsoft.com/office/drawing/2014/main" id="{44582CB3-0B96-1151-8AEC-B676553D1C48}"/>
              </a:ext>
            </a:extLst>
          </p:cNvPr>
          <p:cNvSpPr/>
          <p:nvPr/>
        </p:nvSpPr>
        <p:spPr>
          <a:xfrm>
            <a:off x="3997505" y="1109584"/>
            <a:ext cx="237144" cy="222066"/>
          </a:xfrm>
          <a:prstGeom prst="donut">
            <a:avLst>
              <a:gd name="adj" fmla="val 0"/>
            </a:avLst>
          </a:prstGeom>
          <a:solidFill>
            <a:schemeClr val="bg1">
              <a:lumMod val="50000"/>
            </a:schemeClr>
          </a:solidFill>
          <a:ln>
            <a:solidFill>
              <a:schemeClr val="bg2">
                <a:lumMod val="90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Circle: Hollow 35">
            <a:extLst>
              <a:ext uri="{FF2B5EF4-FFF2-40B4-BE49-F238E27FC236}">
                <a16:creationId xmlns:a16="http://schemas.microsoft.com/office/drawing/2014/main" id="{B15C79DB-695D-71E9-1C4E-7F9E6FC96868}"/>
              </a:ext>
            </a:extLst>
          </p:cNvPr>
          <p:cNvSpPr/>
          <p:nvPr/>
        </p:nvSpPr>
        <p:spPr>
          <a:xfrm>
            <a:off x="4897882" y="4461177"/>
            <a:ext cx="304433" cy="341642"/>
          </a:xfrm>
          <a:prstGeom prst="donut">
            <a:avLst>
              <a:gd name="adj" fmla="val 0"/>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bg2">
                <a:lumMod val="25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Circle: Hollow 36">
            <a:extLst>
              <a:ext uri="{FF2B5EF4-FFF2-40B4-BE49-F238E27FC236}">
                <a16:creationId xmlns:a16="http://schemas.microsoft.com/office/drawing/2014/main" id="{798F74ED-8218-F8AD-1386-4FDA1DF89214}"/>
              </a:ext>
            </a:extLst>
          </p:cNvPr>
          <p:cNvSpPr/>
          <p:nvPr/>
        </p:nvSpPr>
        <p:spPr>
          <a:xfrm>
            <a:off x="10438467" y="2206402"/>
            <a:ext cx="383413" cy="382217"/>
          </a:xfrm>
          <a:prstGeom prst="donut">
            <a:avLst>
              <a:gd name="adj" fmla="val 0"/>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bg2">
                <a:lumMod val="25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Circle: Hollow 38">
            <a:extLst>
              <a:ext uri="{FF2B5EF4-FFF2-40B4-BE49-F238E27FC236}">
                <a16:creationId xmlns:a16="http://schemas.microsoft.com/office/drawing/2014/main" id="{B313412B-CD23-6AA8-B69B-B1639AA7754F}"/>
              </a:ext>
            </a:extLst>
          </p:cNvPr>
          <p:cNvSpPr/>
          <p:nvPr/>
        </p:nvSpPr>
        <p:spPr>
          <a:xfrm>
            <a:off x="8650005" y="4119239"/>
            <a:ext cx="198871" cy="202381"/>
          </a:xfrm>
          <a:prstGeom prst="donut">
            <a:avLst>
              <a:gd name="adj" fmla="val 0"/>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bg2">
                <a:lumMod val="25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Circle: Hollow 40">
            <a:extLst>
              <a:ext uri="{FF2B5EF4-FFF2-40B4-BE49-F238E27FC236}">
                <a16:creationId xmlns:a16="http://schemas.microsoft.com/office/drawing/2014/main" id="{6D5703F9-0333-15E2-B1BF-B3961369F1D0}"/>
              </a:ext>
            </a:extLst>
          </p:cNvPr>
          <p:cNvSpPr/>
          <p:nvPr/>
        </p:nvSpPr>
        <p:spPr>
          <a:xfrm>
            <a:off x="10415607" y="554259"/>
            <a:ext cx="45719" cy="45719"/>
          </a:xfrm>
          <a:prstGeom prst="donut">
            <a:avLst>
              <a:gd name="adj" fmla="val 0"/>
            </a:avLst>
          </a:prstGeom>
          <a:solidFill>
            <a:schemeClr val="bg1">
              <a:lumMod val="50000"/>
            </a:schemeClr>
          </a:solidFill>
          <a:ln>
            <a:solidFill>
              <a:schemeClr val="bg2">
                <a:lumMod val="90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6" name="Graphic 45" descr="Crown with solid fill">
            <a:extLst>
              <a:ext uri="{FF2B5EF4-FFF2-40B4-BE49-F238E27FC236}">
                <a16:creationId xmlns:a16="http://schemas.microsoft.com/office/drawing/2014/main" id="{833EDB3A-09E1-0480-1846-FCF4571AB41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3942" y="102399"/>
            <a:ext cx="510283" cy="510283"/>
          </a:xfrm>
          <a:prstGeom prst="rect">
            <a:avLst/>
          </a:prstGeom>
        </p:spPr>
      </p:pic>
      <p:sp>
        <p:nvSpPr>
          <p:cNvPr id="62" name="TextBox 61">
            <a:extLst>
              <a:ext uri="{FF2B5EF4-FFF2-40B4-BE49-F238E27FC236}">
                <a16:creationId xmlns:a16="http://schemas.microsoft.com/office/drawing/2014/main" id="{0DC08805-B690-0B63-27E1-2B83A6446739}"/>
              </a:ext>
            </a:extLst>
          </p:cNvPr>
          <p:cNvSpPr txBox="1"/>
          <p:nvPr/>
        </p:nvSpPr>
        <p:spPr>
          <a:xfrm>
            <a:off x="4276396" y="1020562"/>
            <a:ext cx="3087384" cy="400110"/>
          </a:xfrm>
          <a:prstGeom prst="rect">
            <a:avLst/>
          </a:prstGeom>
          <a:noFill/>
          <a:ln>
            <a:noFill/>
          </a:ln>
        </p:spPr>
        <p:txBody>
          <a:bodyPr wrap="square" lIns="91440" tIns="45720" rIns="91440" bIns="45720" rtlCol="0" anchor="t">
            <a:spAutoFit/>
          </a:bodyPr>
          <a:lstStyle/>
          <a:p>
            <a:r>
              <a:rPr lang="en-US" sz="2000">
                <a:solidFill>
                  <a:srgbClr val="FFC000"/>
                </a:solidFill>
              </a:rPr>
              <a:t>Desk Research  </a:t>
            </a:r>
            <a:endParaRPr lang="en-US">
              <a:solidFill>
                <a:schemeClr val="bg2">
                  <a:lumMod val="90000"/>
                </a:schemeClr>
              </a:solidFill>
            </a:endParaRPr>
          </a:p>
        </p:txBody>
      </p:sp>
      <p:sp>
        <p:nvSpPr>
          <p:cNvPr id="2" name="TextBox 1">
            <a:extLst>
              <a:ext uri="{FF2B5EF4-FFF2-40B4-BE49-F238E27FC236}">
                <a16:creationId xmlns:a16="http://schemas.microsoft.com/office/drawing/2014/main" id="{FAF1A2DF-3210-5C2F-B86B-4F2052E78B37}"/>
              </a:ext>
            </a:extLst>
          </p:cNvPr>
          <p:cNvSpPr txBox="1"/>
          <p:nvPr/>
        </p:nvSpPr>
        <p:spPr>
          <a:xfrm>
            <a:off x="4234649" y="3228945"/>
            <a:ext cx="3087384" cy="400110"/>
          </a:xfrm>
          <a:prstGeom prst="rect">
            <a:avLst/>
          </a:prstGeom>
          <a:noFill/>
          <a:ln>
            <a:noFill/>
          </a:ln>
        </p:spPr>
        <p:txBody>
          <a:bodyPr wrap="square" lIns="91440" tIns="45720" rIns="91440" bIns="45720" rtlCol="0" anchor="t">
            <a:spAutoFit/>
          </a:bodyPr>
          <a:lstStyle/>
          <a:p>
            <a:r>
              <a:rPr lang="en-US" sz="2000">
                <a:solidFill>
                  <a:srgbClr val="FFC000"/>
                </a:solidFill>
              </a:rPr>
              <a:t>Field Research</a:t>
            </a:r>
            <a:r>
              <a:rPr lang="en-US" sz="2000">
                <a:solidFill>
                  <a:schemeClr val="bg2">
                    <a:lumMod val="90000"/>
                  </a:schemeClr>
                </a:solidFill>
              </a:rPr>
              <a:t> </a:t>
            </a:r>
            <a:endParaRPr lang="en-US">
              <a:solidFill>
                <a:schemeClr val="bg2">
                  <a:lumMod val="90000"/>
                </a:schemeClr>
              </a:solidFill>
            </a:endParaRPr>
          </a:p>
        </p:txBody>
      </p:sp>
      <p:sp>
        <p:nvSpPr>
          <p:cNvPr id="3" name="Circle: Hollow 2">
            <a:extLst>
              <a:ext uri="{FF2B5EF4-FFF2-40B4-BE49-F238E27FC236}">
                <a16:creationId xmlns:a16="http://schemas.microsoft.com/office/drawing/2014/main" id="{6BCCE06C-F426-9F3F-E89C-B95731736C62}"/>
              </a:ext>
            </a:extLst>
          </p:cNvPr>
          <p:cNvSpPr/>
          <p:nvPr/>
        </p:nvSpPr>
        <p:spPr>
          <a:xfrm>
            <a:off x="3999061" y="3300004"/>
            <a:ext cx="237144" cy="222066"/>
          </a:xfrm>
          <a:prstGeom prst="donut">
            <a:avLst>
              <a:gd name="adj" fmla="val 0"/>
            </a:avLst>
          </a:prstGeom>
          <a:solidFill>
            <a:schemeClr val="bg1">
              <a:lumMod val="50000"/>
            </a:schemeClr>
          </a:solidFill>
          <a:ln>
            <a:solidFill>
              <a:schemeClr val="bg2">
                <a:lumMod val="90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a:extLst>
              <a:ext uri="{FF2B5EF4-FFF2-40B4-BE49-F238E27FC236}">
                <a16:creationId xmlns:a16="http://schemas.microsoft.com/office/drawing/2014/main" id="{B9A2979E-847D-1528-46C3-81ABEFA0D4D8}"/>
              </a:ext>
            </a:extLst>
          </p:cNvPr>
          <p:cNvSpPr txBox="1"/>
          <p:nvPr/>
        </p:nvSpPr>
        <p:spPr>
          <a:xfrm>
            <a:off x="4289119" y="1510779"/>
            <a:ext cx="6636179" cy="1323439"/>
          </a:xfrm>
          <a:prstGeom prst="rect">
            <a:avLst/>
          </a:prstGeom>
          <a:noFill/>
          <a:ln>
            <a:noFill/>
          </a:ln>
        </p:spPr>
        <p:txBody>
          <a:bodyPr wrap="square" rtlCol="0">
            <a:spAutoFit/>
          </a:bodyPr>
          <a:lstStyle/>
          <a:p>
            <a:pPr algn="just"/>
            <a:r>
              <a:rPr lang="en-US" sz="2000">
                <a:solidFill>
                  <a:schemeClr val="bg1"/>
                </a:solidFill>
              </a:rPr>
              <a:t>Lorem ipsum dolor sit </a:t>
            </a:r>
            <a:r>
              <a:rPr lang="en-US" sz="2000" err="1">
                <a:solidFill>
                  <a:schemeClr val="bg1"/>
                </a:solidFill>
              </a:rPr>
              <a:t>amet</a:t>
            </a:r>
            <a:r>
              <a:rPr lang="en-US" sz="2000">
                <a:solidFill>
                  <a:schemeClr val="bg1"/>
                </a:solidFill>
              </a:rPr>
              <a:t>, </a:t>
            </a:r>
            <a:r>
              <a:rPr lang="en-US" sz="2000" err="1">
                <a:solidFill>
                  <a:schemeClr val="bg1"/>
                </a:solidFill>
              </a:rPr>
              <a:t>consectetur</a:t>
            </a:r>
            <a:r>
              <a:rPr lang="en-US" sz="2000">
                <a:solidFill>
                  <a:schemeClr val="bg1"/>
                </a:solidFill>
              </a:rPr>
              <a:t> </a:t>
            </a:r>
            <a:r>
              <a:rPr lang="en-US" sz="2000" err="1">
                <a:solidFill>
                  <a:schemeClr val="bg1"/>
                </a:solidFill>
              </a:rPr>
              <a:t>adipiscing</a:t>
            </a:r>
            <a:r>
              <a:rPr lang="en-US" sz="2000">
                <a:solidFill>
                  <a:schemeClr val="bg1"/>
                </a:solidFill>
              </a:rPr>
              <a:t> </a:t>
            </a:r>
            <a:r>
              <a:rPr lang="en-US" sz="2000" err="1">
                <a:solidFill>
                  <a:schemeClr val="bg1"/>
                </a:solidFill>
              </a:rPr>
              <a:t>elit</a:t>
            </a:r>
            <a:r>
              <a:rPr lang="en-US" sz="2000">
                <a:solidFill>
                  <a:schemeClr val="bg1"/>
                </a:solidFill>
              </a:rPr>
              <a:t>. </a:t>
            </a:r>
            <a:r>
              <a:rPr lang="en-US" sz="2000" err="1">
                <a:solidFill>
                  <a:schemeClr val="bg1"/>
                </a:solidFill>
              </a:rPr>
              <a:t>Praesent</a:t>
            </a:r>
            <a:r>
              <a:rPr lang="en-US" sz="2000">
                <a:solidFill>
                  <a:schemeClr val="bg1"/>
                </a:solidFill>
              </a:rPr>
              <a:t> </a:t>
            </a:r>
            <a:r>
              <a:rPr lang="en-US" sz="2000" err="1">
                <a:solidFill>
                  <a:schemeClr val="bg1"/>
                </a:solidFill>
              </a:rPr>
              <a:t>ultricies</a:t>
            </a:r>
            <a:r>
              <a:rPr lang="en-US" sz="2000">
                <a:solidFill>
                  <a:schemeClr val="bg1"/>
                </a:solidFill>
              </a:rPr>
              <a:t> </a:t>
            </a:r>
            <a:r>
              <a:rPr lang="en-US" sz="2000" err="1">
                <a:solidFill>
                  <a:schemeClr val="bg1"/>
                </a:solidFill>
              </a:rPr>
              <a:t>est</a:t>
            </a:r>
            <a:r>
              <a:rPr lang="en-US" sz="2000">
                <a:solidFill>
                  <a:schemeClr val="bg1"/>
                </a:solidFill>
              </a:rPr>
              <a:t> id </a:t>
            </a:r>
            <a:r>
              <a:rPr lang="en-US" sz="2000" err="1">
                <a:solidFill>
                  <a:schemeClr val="bg1"/>
                </a:solidFill>
              </a:rPr>
              <a:t>eleifend</a:t>
            </a:r>
            <a:r>
              <a:rPr lang="en-US" sz="2000">
                <a:solidFill>
                  <a:schemeClr val="bg1"/>
                </a:solidFill>
              </a:rPr>
              <a:t> </a:t>
            </a:r>
            <a:r>
              <a:rPr lang="en-US" sz="2000" err="1">
                <a:solidFill>
                  <a:schemeClr val="bg1"/>
                </a:solidFill>
              </a:rPr>
              <a:t>sollicitudin</a:t>
            </a:r>
            <a:r>
              <a:rPr lang="en-US" sz="2000">
                <a:solidFill>
                  <a:schemeClr val="bg1"/>
                </a:solidFill>
              </a:rPr>
              <a:t>. </a:t>
            </a:r>
            <a:r>
              <a:rPr lang="en-US" sz="2000" err="1">
                <a:solidFill>
                  <a:schemeClr val="bg1"/>
                </a:solidFill>
              </a:rPr>
              <a:t>Phasellus</a:t>
            </a:r>
            <a:r>
              <a:rPr lang="en-US" sz="2000">
                <a:solidFill>
                  <a:schemeClr val="bg1"/>
                </a:solidFill>
              </a:rPr>
              <a:t> vel </a:t>
            </a:r>
            <a:r>
              <a:rPr lang="en-US" sz="2000" err="1">
                <a:solidFill>
                  <a:schemeClr val="bg1"/>
                </a:solidFill>
              </a:rPr>
              <a:t>laoreet</a:t>
            </a:r>
            <a:r>
              <a:rPr lang="en-US" sz="2000">
                <a:solidFill>
                  <a:schemeClr val="bg1"/>
                </a:solidFill>
              </a:rPr>
              <a:t> eros, sed </a:t>
            </a:r>
            <a:r>
              <a:rPr lang="en-US" sz="2000" err="1">
                <a:solidFill>
                  <a:schemeClr val="bg1"/>
                </a:solidFill>
              </a:rPr>
              <a:t>iaculis</a:t>
            </a:r>
            <a:r>
              <a:rPr lang="en-US" sz="2000">
                <a:solidFill>
                  <a:schemeClr val="bg1"/>
                </a:solidFill>
              </a:rPr>
              <a:t> </a:t>
            </a:r>
            <a:r>
              <a:rPr lang="en-US" sz="2000" err="1">
                <a:solidFill>
                  <a:schemeClr val="bg1"/>
                </a:solidFill>
              </a:rPr>
              <a:t>nibh</a:t>
            </a:r>
            <a:r>
              <a:rPr lang="en-US" sz="2000">
                <a:solidFill>
                  <a:schemeClr val="bg1"/>
                </a:solidFill>
              </a:rPr>
              <a:t>. </a:t>
            </a:r>
            <a:r>
              <a:rPr lang="en-US" sz="2000" err="1">
                <a:solidFill>
                  <a:schemeClr val="bg1"/>
                </a:solidFill>
              </a:rPr>
              <a:t>Vivamus</a:t>
            </a:r>
            <a:r>
              <a:rPr lang="en-US" sz="2000">
                <a:solidFill>
                  <a:schemeClr val="bg1"/>
                </a:solidFill>
              </a:rPr>
              <a:t> </a:t>
            </a:r>
            <a:r>
              <a:rPr lang="en-US" sz="2000" err="1">
                <a:solidFill>
                  <a:schemeClr val="bg1"/>
                </a:solidFill>
              </a:rPr>
              <a:t>eget</a:t>
            </a:r>
            <a:r>
              <a:rPr lang="en-US" sz="2000">
                <a:solidFill>
                  <a:schemeClr val="bg1"/>
                </a:solidFill>
              </a:rPr>
              <a:t> </a:t>
            </a:r>
            <a:r>
              <a:rPr lang="en-US" sz="2000" err="1">
                <a:solidFill>
                  <a:schemeClr val="bg1"/>
                </a:solidFill>
              </a:rPr>
              <a:t>erat</a:t>
            </a:r>
            <a:r>
              <a:rPr lang="en-US" sz="2000">
                <a:solidFill>
                  <a:schemeClr val="bg1"/>
                </a:solidFill>
              </a:rPr>
              <a:t> </a:t>
            </a:r>
            <a:r>
              <a:rPr lang="en-US" sz="2000" err="1">
                <a:solidFill>
                  <a:schemeClr val="bg1"/>
                </a:solidFill>
              </a:rPr>
              <a:t>nunc</a:t>
            </a:r>
            <a:r>
              <a:rPr lang="en-US" sz="2000">
                <a:solidFill>
                  <a:schemeClr val="bg1"/>
                </a:solidFill>
              </a:rPr>
              <a:t>. Morbi et </a:t>
            </a:r>
            <a:r>
              <a:rPr lang="en-US" sz="2000" err="1">
                <a:solidFill>
                  <a:schemeClr val="bg1"/>
                </a:solidFill>
              </a:rPr>
              <a:t>nulla</a:t>
            </a:r>
            <a:r>
              <a:rPr lang="en-US" sz="2000">
                <a:solidFill>
                  <a:schemeClr val="bg1"/>
                </a:solidFill>
              </a:rPr>
              <a:t> id ligula </a:t>
            </a:r>
            <a:r>
              <a:rPr lang="en-US" sz="2000" err="1">
                <a:solidFill>
                  <a:schemeClr val="bg1"/>
                </a:solidFill>
              </a:rPr>
              <a:t>pellentesque</a:t>
            </a:r>
            <a:r>
              <a:rPr lang="en-US" sz="2000">
                <a:solidFill>
                  <a:schemeClr val="bg1"/>
                </a:solidFill>
              </a:rPr>
              <a:t> semper. </a:t>
            </a:r>
          </a:p>
        </p:txBody>
      </p:sp>
      <p:sp>
        <p:nvSpPr>
          <p:cNvPr id="5" name="TextBox 4">
            <a:extLst>
              <a:ext uri="{FF2B5EF4-FFF2-40B4-BE49-F238E27FC236}">
                <a16:creationId xmlns:a16="http://schemas.microsoft.com/office/drawing/2014/main" id="{21071C2C-923E-495D-9A96-3675B28C0497}"/>
              </a:ext>
            </a:extLst>
          </p:cNvPr>
          <p:cNvSpPr txBox="1"/>
          <p:nvPr/>
        </p:nvSpPr>
        <p:spPr>
          <a:xfrm>
            <a:off x="4289118" y="3669372"/>
            <a:ext cx="6636179" cy="1323439"/>
          </a:xfrm>
          <a:prstGeom prst="rect">
            <a:avLst/>
          </a:prstGeom>
          <a:noFill/>
          <a:ln>
            <a:noFill/>
          </a:ln>
        </p:spPr>
        <p:txBody>
          <a:bodyPr wrap="square" rtlCol="0">
            <a:spAutoFit/>
          </a:bodyPr>
          <a:lstStyle/>
          <a:p>
            <a:pPr algn="just"/>
            <a:r>
              <a:rPr lang="en-US" sz="2000">
                <a:solidFill>
                  <a:schemeClr val="bg1"/>
                </a:solidFill>
              </a:rPr>
              <a:t>Lorem ipsum dolor sit </a:t>
            </a:r>
            <a:r>
              <a:rPr lang="en-US" sz="2000" err="1">
                <a:solidFill>
                  <a:schemeClr val="bg1"/>
                </a:solidFill>
              </a:rPr>
              <a:t>amet</a:t>
            </a:r>
            <a:r>
              <a:rPr lang="en-US" sz="2000">
                <a:solidFill>
                  <a:schemeClr val="bg1"/>
                </a:solidFill>
              </a:rPr>
              <a:t>, </a:t>
            </a:r>
            <a:r>
              <a:rPr lang="en-US" sz="2000" err="1">
                <a:solidFill>
                  <a:schemeClr val="bg1"/>
                </a:solidFill>
              </a:rPr>
              <a:t>consectetur</a:t>
            </a:r>
            <a:r>
              <a:rPr lang="en-US" sz="2000">
                <a:solidFill>
                  <a:schemeClr val="bg1"/>
                </a:solidFill>
              </a:rPr>
              <a:t> </a:t>
            </a:r>
            <a:r>
              <a:rPr lang="en-US" sz="2000" err="1">
                <a:solidFill>
                  <a:schemeClr val="bg1"/>
                </a:solidFill>
              </a:rPr>
              <a:t>adipiscing</a:t>
            </a:r>
            <a:r>
              <a:rPr lang="en-US" sz="2000">
                <a:solidFill>
                  <a:schemeClr val="bg1"/>
                </a:solidFill>
              </a:rPr>
              <a:t> </a:t>
            </a:r>
            <a:r>
              <a:rPr lang="en-US" sz="2000" err="1">
                <a:solidFill>
                  <a:schemeClr val="bg1"/>
                </a:solidFill>
              </a:rPr>
              <a:t>elit</a:t>
            </a:r>
            <a:r>
              <a:rPr lang="en-US" sz="2000">
                <a:solidFill>
                  <a:schemeClr val="bg1"/>
                </a:solidFill>
              </a:rPr>
              <a:t>. </a:t>
            </a:r>
            <a:r>
              <a:rPr lang="en-US" sz="2000" err="1">
                <a:solidFill>
                  <a:schemeClr val="bg1"/>
                </a:solidFill>
              </a:rPr>
              <a:t>Praesent</a:t>
            </a:r>
            <a:r>
              <a:rPr lang="en-US" sz="2000">
                <a:solidFill>
                  <a:schemeClr val="bg1"/>
                </a:solidFill>
              </a:rPr>
              <a:t> </a:t>
            </a:r>
            <a:r>
              <a:rPr lang="en-US" sz="2000" err="1">
                <a:solidFill>
                  <a:schemeClr val="bg1"/>
                </a:solidFill>
              </a:rPr>
              <a:t>ultricies</a:t>
            </a:r>
            <a:r>
              <a:rPr lang="en-US" sz="2000">
                <a:solidFill>
                  <a:schemeClr val="bg1"/>
                </a:solidFill>
              </a:rPr>
              <a:t> </a:t>
            </a:r>
            <a:r>
              <a:rPr lang="en-US" sz="2000" err="1">
                <a:solidFill>
                  <a:schemeClr val="bg1"/>
                </a:solidFill>
              </a:rPr>
              <a:t>est</a:t>
            </a:r>
            <a:r>
              <a:rPr lang="en-US" sz="2000">
                <a:solidFill>
                  <a:schemeClr val="bg1"/>
                </a:solidFill>
              </a:rPr>
              <a:t> id </a:t>
            </a:r>
            <a:r>
              <a:rPr lang="en-US" sz="2000" err="1">
                <a:solidFill>
                  <a:schemeClr val="bg1"/>
                </a:solidFill>
              </a:rPr>
              <a:t>eleifend</a:t>
            </a:r>
            <a:r>
              <a:rPr lang="en-US" sz="2000">
                <a:solidFill>
                  <a:schemeClr val="bg1"/>
                </a:solidFill>
              </a:rPr>
              <a:t> </a:t>
            </a:r>
            <a:r>
              <a:rPr lang="en-US" sz="2000" err="1">
                <a:solidFill>
                  <a:schemeClr val="bg1"/>
                </a:solidFill>
              </a:rPr>
              <a:t>sollicitudin</a:t>
            </a:r>
            <a:r>
              <a:rPr lang="en-US" sz="2000">
                <a:solidFill>
                  <a:schemeClr val="bg1"/>
                </a:solidFill>
              </a:rPr>
              <a:t>. </a:t>
            </a:r>
            <a:r>
              <a:rPr lang="en-US" sz="2000" err="1">
                <a:solidFill>
                  <a:schemeClr val="bg1"/>
                </a:solidFill>
              </a:rPr>
              <a:t>Phasellus</a:t>
            </a:r>
            <a:r>
              <a:rPr lang="en-US" sz="2000">
                <a:solidFill>
                  <a:schemeClr val="bg1"/>
                </a:solidFill>
              </a:rPr>
              <a:t> vel </a:t>
            </a:r>
            <a:r>
              <a:rPr lang="en-US" sz="2000" err="1">
                <a:solidFill>
                  <a:schemeClr val="bg1"/>
                </a:solidFill>
              </a:rPr>
              <a:t>laoreet</a:t>
            </a:r>
            <a:r>
              <a:rPr lang="en-US" sz="2000">
                <a:solidFill>
                  <a:schemeClr val="bg1"/>
                </a:solidFill>
              </a:rPr>
              <a:t> eros, sed </a:t>
            </a:r>
            <a:r>
              <a:rPr lang="en-US" sz="2000" err="1">
                <a:solidFill>
                  <a:schemeClr val="bg1"/>
                </a:solidFill>
              </a:rPr>
              <a:t>iaculis</a:t>
            </a:r>
            <a:r>
              <a:rPr lang="en-US" sz="2000">
                <a:solidFill>
                  <a:schemeClr val="bg1"/>
                </a:solidFill>
              </a:rPr>
              <a:t> </a:t>
            </a:r>
            <a:r>
              <a:rPr lang="en-US" sz="2000" err="1">
                <a:solidFill>
                  <a:schemeClr val="bg1"/>
                </a:solidFill>
              </a:rPr>
              <a:t>nibh</a:t>
            </a:r>
            <a:r>
              <a:rPr lang="en-US" sz="2000">
                <a:solidFill>
                  <a:schemeClr val="bg1"/>
                </a:solidFill>
              </a:rPr>
              <a:t>. </a:t>
            </a:r>
            <a:r>
              <a:rPr lang="en-US" sz="2000" err="1">
                <a:solidFill>
                  <a:schemeClr val="bg1"/>
                </a:solidFill>
              </a:rPr>
              <a:t>Vivamus</a:t>
            </a:r>
            <a:r>
              <a:rPr lang="en-US" sz="2000">
                <a:solidFill>
                  <a:schemeClr val="bg1"/>
                </a:solidFill>
              </a:rPr>
              <a:t> </a:t>
            </a:r>
            <a:r>
              <a:rPr lang="en-US" sz="2000" err="1">
                <a:solidFill>
                  <a:schemeClr val="bg1"/>
                </a:solidFill>
              </a:rPr>
              <a:t>eget</a:t>
            </a:r>
            <a:r>
              <a:rPr lang="en-US" sz="2000">
                <a:solidFill>
                  <a:schemeClr val="bg1"/>
                </a:solidFill>
              </a:rPr>
              <a:t> </a:t>
            </a:r>
            <a:r>
              <a:rPr lang="en-US" sz="2000" err="1">
                <a:solidFill>
                  <a:schemeClr val="bg1"/>
                </a:solidFill>
              </a:rPr>
              <a:t>erat</a:t>
            </a:r>
            <a:r>
              <a:rPr lang="en-US" sz="2000">
                <a:solidFill>
                  <a:schemeClr val="bg1"/>
                </a:solidFill>
              </a:rPr>
              <a:t> </a:t>
            </a:r>
            <a:r>
              <a:rPr lang="en-US" sz="2000" err="1">
                <a:solidFill>
                  <a:schemeClr val="bg1"/>
                </a:solidFill>
              </a:rPr>
              <a:t>nunc</a:t>
            </a:r>
            <a:r>
              <a:rPr lang="en-US" sz="2000">
                <a:solidFill>
                  <a:schemeClr val="bg1"/>
                </a:solidFill>
              </a:rPr>
              <a:t>. Morbi et </a:t>
            </a:r>
            <a:r>
              <a:rPr lang="en-US" sz="2000" err="1">
                <a:solidFill>
                  <a:schemeClr val="bg1"/>
                </a:solidFill>
              </a:rPr>
              <a:t>nulla</a:t>
            </a:r>
            <a:r>
              <a:rPr lang="en-US" sz="2000">
                <a:solidFill>
                  <a:schemeClr val="bg1"/>
                </a:solidFill>
              </a:rPr>
              <a:t> id ligula </a:t>
            </a:r>
            <a:r>
              <a:rPr lang="en-US" sz="2000" err="1">
                <a:solidFill>
                  <a:schemeClr val="bg1"/>
                </a:solidFill>
              </a:rPr>
              <a:t>pellentesque</a:t>
            </a:r>
            <a:r>
              <a:rPr lang="en-US" sz="2000">
                <a:solidFill>
                  <a:schemeClr val="bg1"/>
                </a:solidFill>
              </a:rPr>
              <a:t> semper. </a:t>
            </a:r>
          </a:p>
        </p:txBody>
      </p:sp>
    </p:spTree>
    <p:extLst>
      <p:ext uri="{BB962C8B-B14F-4D97-AF65-F5344CB8AC3E}">
        <p14:creationId xmlns:p14="http://schemas.microsoft.com/office/powerpoint/2010/main" val="36761782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2" presetClass="entr" presetSubtype="1" accel="6000" fill="hold" nodeType="afterEffect" p14:presetBounceEnd="40000">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14:bounceEnd="40000">
                                          <p:cBhvr additive="base">
                                            <p:cTn id="15" dur="500" fill="hold"/>
                                            <p:tgtEl>
                                              <p:spTgt spid="46"/>
                                            </p:tgtEl>
                                            <p:attrNameLst>
                                              <p:attrName>ppt_x</p:attrName>
                                            </p:attrNameLst>
                                          </p:cBhvr>
                                          <p:tavLst>
                                            <p:tav tm="0">
                                              <p:val>
                                                <p:strVal val="#ppt_x"/>
                                              </p:val>
                                            </p:tav>
                                            <p:tav tm="100000">
                                              <p:val>
                                                <p:strVal val="#ppt_x"/>
                                              </p:val>
                                            </p:tav>
                                          </p:tavLst>
                                        </p:anim>
                                        <p:anim calcmode="lin" valueType="num" p14:bounceEnd="40000">
                                          <p:cBhvr additive="base">
                                            <p:cTn id="16" dur="500" fill="hold"/>
                                            <p:tgtEl>
                                              <p:spTgt spid="46"/>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62" grpId="0"/>
          <p:bldP spid="2" grpId="0"/>
          <p:bldP spid="4" grpId="0"/>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2" presetClass="entr" presetSubtype="1" accel="6000" fill="hold" nodeType="after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ppt_x"/>
                                              </p:val>
                                            </p:tav>
                                            <p:tav tm="100000">
                                              <p:val>
                                                <p:strVal val="#ppt_x"/>
                                              </p:val>
                                            </p:tav>
                                          </p:tavLst>
                                        </p:anim>
                                        <p:anim calcmode="lin" valueType="num">
                                          <p:cBhvr additive="base">
                                            <p:cTn id="16" dur="500" fill="hold"/>
                                            <p:tgtEl>
                                              <p:spTgt spid="46"/>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62" grpId="0"/>
          <p:bldP spid="2" grpId="0"/>
          <p:bldP spid="4" grpId="0"/>
          <p:bldP spid="5"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56000">
              <a:schemeClr val="tx1"/>
            </a:gs>
            <a:gs pos="37000">
              <a:schemeClr val="tx1"/>
            </a:gs>
            <a:gs pos="0">
              <a:schemeClr val="tx1"/>
            </a:gs>
            <a:gs pos="74000">
              <a:schemeClr val="tx1"/>
            </a:gs>
            <a:gs pos="82000">
              <a:schemeClr val="tx1">
                <a:lumMod val="85000"/>
                <a:lumOff val="15000"/>
              </a:schemeClr>
            </a:gs>
            <a:gs pos="99000">
              <a:schemeClr val="bg2">
                <a:lumMod val="25000"/>
              </a:schemeClr>
            </a:gs>
          </a:gsLst>
          <a:lin ang="5400000" scaled="1"/>
        </a:gradFill>
        <a:effectLst/>
      </p:bgPr>
    </p:bg>
    <p:spTree>
      <p:nvGrpSpPr>
        <p:cNvPr id="1" name=""/>
        <p:cNvGrpSpPr/>
        <p:nvPr/>
      </p:nvGrpSpPr>
      <p:grpSpPr>
        <a:xfrm>
          <a:off x="0" y="0"/>
          <a:ext cx="0" cy="0"/>
          <a:chOff x="0" y="0"/>
          <a:chExt cx="0" cy="0"/>
        </a:xfrm>
      </p:grpSpPr>
      <p:sp>
        <p:nvSpPr>
          <p:cNvPr id="9" name="Circle: Hollow 8">
            <a:extLst>
              <a:ext uri="{FF2B5EF4-FFF2-40B4-BE49-F238E27FC236}">
                <a16:creationId xmlns:a16="http://schemas.microsoft.com/office/drawing/2014/main" id="{0F5A7CBF-D194-889C-DEE0-319966F8BC2C}"/>
              </a:ext>
            </a:extLst>
          </p:cNvPr>
          <p:cNvSpPr/>
          <p:nvPr/>
        </p:nvSpPr>
        <p:spPr>
          <a:xfrm rot="1223592">
            <a:off x="-2214531" y="-3208165"/>
            <a:ext cx="4037744" cy="4179613"/>
          </a:xfrm>
          <a:prstGeom prst="donut">
            <a:avLst>
              <a:gd name="adj" fmla="val 1984"/>
            </a:avLst>
          </a:prstGeom>
          <a:gradFill>
            <a:gsLst>
              <a:gs pos="37000">
                <a:schemeClr val="tx1"/>
              </a:gs>
              <a:gs pos="0">
                <a:schemeClr val="tx1"/>
              </a:gs>
              <a:gs pos="68000">
                <a:schemeClr val="tx1">
                  <a:lumMod val="65000"/>
                  <a:lumOff val="35000"/>
                </a:schemeClr>
              </a:gs>
              <a:gs pos="83000">
                <a:schemeClr val="tx1">
                  <a:lumMod val="95000"/>
                  <a:lumOff val="5000"/>
                </a:schemeClr>
              </a:gs>
              <a:gs pos="89000">
                <a:schemeClr val="bg2">
                  <a:lumMod val="2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ircle: Hollow 10">
            <a:extLst>
              <a:ext uri="{FF2B5EF4-FFF2-40B4-BE49-F238E27FC236}">
                <a16:creationId xmlns:a16="http://schemas.microsoft.com/office/drawing/2014/main" id="{A3238C8F-EBA6-FB97-EA14-7C12E4D26DD1}"/>
              </a:ext>
            </a:extLst>
          </p:cNvPr>
          <p:cNvSpPr/>
          <p:nvPr/>
        </p:nvSpPr>
        <p:spPr>
          <a:xfrm rot="1557655">
            <a:off x="-2595511" y="-3333509"/>
            <a:ext cx="4921322" cy="4613097"/>
          </a:xfrm>
          <a:prstGeom prst="donut">
            <a:avLst>
              <a:gd name="adj" fmla="val 3453"/>
            </a:avLst>
          </a:prstGeom>
          <a:gradFill>
            <a:gsLst>
              <a:gs pos="37000">
                <a:schemeClr val="tx1"/>
              </a:gs>
              <a:gs pos="0">
                <a:schemeClr val="tx1"/>
              </a:gs>
              <a:gs pos="74000">
                <a:schemeClr val="tx1">
                  <a:lumMod val="50000"/>
                  <a:lumOff val="50000"/>
                </a:schemeClr>
              </a:gs>
              <a:gs pos="83000">
                <a:schemeClr val="tx1">
                  <a:lumMod val="95000"/>
                  <a:lumOff val="5000"/>
                </a:schemeClr>
              </a:gs>
              <a:gs pos="100000">
                <a:schemeClr val="bg2">
                  <a:lumMod val="2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ircle: Hollow 18">
            <a:extLst>
              <a:ext uri="{FF2B5EF4-FFF2-40B4-BE49-F238E27FC236}">
                <a16:creationId xmlns:a16="http://schemas.microsoft.com/office/drawing/2014/main" id="{2716D9FB-CDB7-DC84-F45E-BEC4AEFD13AC}"/>
              </a:ext>
            </a:extLst>
          </p:cNvPr>
          <p:cNvSpPr/>
          <p:nvPr/>
        </p:nvSpPr>
        <p:spPr>
          <a:xfrm rot="4434931">
            <a:off x="10647758" y="5971862"/>
            <a:ext cx="4921322" cy="4613097"/>
          </a:xfrm>
          <a:prstGeom prst="donut">
            <a:avLst>
              <a:gd name="adj" fmla="val 1984"/>
            </a:avLst>
          </a:prstGeom>
          <a:gradFill>
            <a:gsLst>
              <a:gs pos="37000">
                <a:schemeClr val="tx1">
                  <a:lumMod val="75000"/>
                  <a:lumOff val="25000"/>
                </a:schemeClr>
              </a:gs>
              <a:gs pos="0">
                <a:schemeClr val="tx1"/>
              </a:gs>
              <a:gs pos="74000">
                <a:schemeClr val="tx1">
                  <a:lumMod val="50000"/>
                  <a:lumOff val="50000"/>
                </a:schemeClr>
              </a:gs>
              <a:gs pos="56000">
                <a:schemeClr val="tx1">
                  <a:lumMod val="95000"/>
                  <a:lumOff val="5000"/>
                </a:schemeClr>
              </a:gs>
              <a:gs pos="100000">
                <a:schemeClr val="bg2">
                  <a:lumMod val="2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ircle: Hollow 19">
            <a:extLst>
              <a:ext uri="{FF2B5EF4-FFF2-40B4-BE49-F238E27FC236}">
                <a16:creationId xmlns:a16="http://schemas.microsoft.com/office/drawing/2014/main" id="{6C5DACC6-48D0-5F8B-56FE-B0F34E356F8A}"/>
              </a:ext>
            </a:extLst>
          </p:cNvPr>
          <p:cNvSpPr/>
          <p:nvPr/>
        </p:nvSpPr>
        <p:spPr>
          <a:xfrm rot="7287766">
            <a:off x="10204770" y="5569232"/>
            <a:ext cx="4921322" cy="4613097"/>
          </a:xfrm>
          <a:prstGeom prst="donut">
            <a:avLst>
              <a:gd name="adj" fmla="val 4074"/>
            </a:avLst>
          </a:prstGeom>
          <a:gradFill>
            <a:gsLst>
              <a:gs pos="37000">
                <a:schemeClr val="tx1"/>
              </a:gs>
              <a:gs pos="0">
                <a:schemeClr val="tx1"/>
              </a:gs>
              <a:gs pos="74000">
                <a:schemeClr val="tx1">
                  <a:lumMod val="50000"/>
                  <a:lumOff val="50000"/>
                </a:schemeClr>
              </a:gs>
              <a:gs pos="83000">
                <a:schemeClr val="tx1">
                  <a:lumMod val="95000"/>
                  <a:lumOff val="5000"/>
                </a:schemeClr>
              </a:gs>
              <a:gs pos="100000">
                <a:schemeClr val="bg2">
                  <a:lumMod val="2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ircle: Hollow 30">
            <a:extLst>
              <a:ext uri="{FF2B5EF4-FFF2-40B4-BE49-F238E27FC236}">
                <a16:creationId xmlns:a16="http://schemas.microsoft.com/office/drawing/2014/main" id="{04067A9A-871B-4D0D-1572-9D0530D8A9EA}"/>
              </a:ext>
            </a:extLst>
          </p:cNvPr>
          <p:cNvSpPr/>
          <p:nvPr/>
        </p:nvSpPr>
        <p:spPr>
          <a:xfrm>
            <a:off x="8550863" y="4171928"/>
            <a:ext cx="99142" cy="85126"/>
          </a:xfrm>
          <a:prstGeom prst="donut">
            <a:avLst>
              <a:gd name="adj" fmla="val 0"/>
            </a:avLst>
          </a:prstGeom>
          <a:solidFill>
            <a:schemeClr val="bg1">
              <a:lumMod val="50000"/>
            </a:schemeClr>
          </a:solidFill>
          <a:ln>
            <a:solidFill>
              <a:schemeClr val="bg2">
                <a:lumMod val="90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ircle: Hollow 32">
            <a:extLst>
              <a:ext uri="{FF2B5EF4-FFF2-40B4-BE49-F238E27FC236}">
                <a16:creationId xmlns:a16="http://schemas.microsoft.com/office/drawing/2014/main" id="{6A276DE8-D6F2-4CC2-5E2C-050502457C71}"/>
              </a:ext>
            </a:extLst>
          </p:cNvPr>
          <p:cNvSpPr/>
          <p:nvPr/>
        </p:nvSpPr>
        <p:spPr>
          <a:xfrm>
            <a:off x="6950533" y="5774428"/>
            <a:ext cx="410782" cy="431898"/>
          </a:xfrm>
          <a:prstGeom prst="donut">
            <a:avLst>
              <a:gd name="adj" fmla="val 0"/>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bg2">
                <a:lumMod val="25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ircle: Hollow 33">
            <a:extLst>
              <a:ext uri="{FF2B5EF4-FFF2-40B4-BE49-F238E27FC236}">
                <a16:creationId xmlns:a16="http://schemas.microsoft.com/office/drawing/2014/main" id="{9123A25D-8DF1-3FF6-8DFC-29FA9DA575AE}"/>
              </a:ext>
            </a:extLst>
          </p:cNvPr>
          <p:cNvSpPr/>
          <p:nvPr/>
        </p:nvSpPr>
        <p:spPr>
          <a:xfrm>
            <a:off x="7731706" y="1586256"/>
            <a:ext cx="181823" cy="189855"/>
          </a:xfrm>
          <a:prstGeom prst="donut">
            <a:avLst>
              <a:gd name="adj" fmla="val 0"/>
            </a:avLst>
          </a:prstGeom>
          <a:solidFill>
            <a:schemeClr val="bg1">
              <a:lumMod val="50000"/>
            </a:schemeClr>
          </a:solidFill>
          <a:ln>
            <a:solidFill>
              <a:schemeClr val="bg2">
                <a:lumMod val="90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Circle: Hollow 34">
            <a:extLst>
              <a:ext uri="{FF2B5EF4-FFF2-40B4-BE49-F238E27FC236}">
                <a16:creationId xmlns:a16="http://schemas.microsoft.com/office/drawing/2014/main" id="{44582CB3-0B96-1151-8AEC-B676553D1C48}"/>
              </a:ext>
            </a:extLst>
          </p:cNvPr>
          <p:cNvSpPr/>
          <p:nvPr/>
        </p:nvSpPr>
        <p:spPr>
          <a:xfrm>
            <a:off x="3997505" y="1109584"/>
            <a:ext cx="237144" cy="222066"/>
          </a:xfrm>
          <a:prstGeom prst="donut">
            <a:avLst>
              <a:gd name="adj" fmla="val 0"/>
            </a:avLst>
          </a:prstGeom>
          <a:solidFill>
            <a:schemeClr val="bg1">
              <a:lumMod val="50000"/>
            </a:schemeClr>
          </a:solidFill>
          <a:ln>
            <a:solidFill>
              <a:schemeClr val="bg2">
                <a:lumMod val="90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Circle: Hollow 35">
            <a:extLst>
              <a:ext uri="{FF2B5EF4-FFF2-40B4-BE49-F238E27FC236}">
                <a16:creationId xmlns:a16="http://schemas.microsoft.com/office/drawing/2014/main" id="{B15C79DB-695D-71E9-1C4E-7F9E6FC96868}"/>
              </a:ext>
            </a:extLst>
          </p:cNvPr>
          <p:cNvSpPr/>
          <p:nvPr/>
        </p:nvSpPr>
        <p:spPr>
          <a:xfrm>
            <a:off x="4897882" y="4461177"/>
            <a:ext cx="304433" cy="341642"/>
          </a:xfrm>
          <a:prstGeom prst="donut">
            <a:avLst>
              <a:gd name="adj" fmla="val 0"/>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bg2">
                <a:lumMod val="25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Circle: Hollow 36">
            <a:extLst>
              <a:ext uri="{FF2B5EF4-FFF2-40B4-BE49-F238E27FC236}">
                <a16:creationId xmlns:a16="http://schemas.microsoft.com/office/drawing/2014/main" id="{798F74ED-8218-F8AD-1386-4FDA1DF89214}"/>
              </a:ext>
            </a:extLst>
          </p:cNvPr>
          <p:cNvSpPr/>
          <p:nvPr/>
        </p:nvSpPr>
        <p:spPr>
          <a:xfrm>
            <a:off x="10438467" y="2206402"/>
            <a:ext cx="383413" cy="382217"/>
          </a:xfrm>
          <a:prstGeom prst="donut">
            <a:avLst>
              <a:gd name="adj" fmla="val 0"/>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bg2">
                <a:lumMod val="25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Circle: Hollow 38">
            <a:extLst>
              <a:ext uri="{FF2B5EF4-FFF2-40B4-BE49-F238E27FC236}">
                <a16:creationId xmlns:a16="http://schemas.microsoft.com/office/drawing/2014/main" id="{B313412B-CD23-6AA8-B69B-B1639AA7754F}"/>
              </a:ext>
            </a:extLst>
          </p:cNvPr>
          <p:cNvSpPr/>
          <p:nvPr/>
        </p:nvSpPr>
        <p:spPr>
          <a:xfrm>
            <a:off x="8650005" y="4119239"/>
            <a:ext cx="198871" cy="202381"/>
          </a:xfrm>
          <a:prstGeom prst="donut">
            <a:avLst>
              <a:gd name="adj" fmla="val 0"/>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bg2">
                <a:lumMod val="25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Circle: Hollow 40">
            <a:extLst>
              <a:ext uri="{FF2B5EF4-FFF2-40B4-BE49-F238E27FC236}">
                <a16:creationId xmlns:a16="http://schemas.microsoft.com/office/drawing/2014/main" id="{6D5703F9-0333-15E2-B1BF-B3961369F1D0}"/>
              </a:ext>
            </a:extLst>
          </p:cNvPr>
          <p:cNvSpPr/>
          <p:nvPr/>
        </p:nvSpPr>
        <p:spPr>
          <a:xfrm>
            <a:off x="10415607" y="554259"/>
            <a:ext cx="45719" cy="45719"/>
          </a:xfrm>
          <a:prstGeom prst="donut">
            <a:avLst>
              <a:gd name="adj" fmla="val 0"/>
            </a:avLst>
          </a:prstGeom>
          <a:solidFill>
            <a:schemeClr val="bg1">
              <a:lumMod val="50000"/>
            </a:schemeClr>
          </a:solidFill>
          <a:ln>
            <a:solidFill>
              <a:schemeClr val="bg2">
                <a:lumMod val="90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6" name="Graphic 45" descr="Crown with solid fill">
            <a:extLst>
              <a:ext uri="{FF2B5EF4-FFF2-40B4-BE49-F238E27FC236}">
                <a16:creationId xmlns:a16="http://schemas.microsoft.com/office/drawing/2014/main" id="{833EDB3A-09E1-0480-1846-FCF4571AB41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3942" y="102399"/>
            <a:ext cx="510283" cy="510283"/>
          </a:xfrm>
          <a:prstGeom prst="rect">
            <a:avLst/>
          </a:prstGeom>
        </p:spPr>
      </p:pic>
      <p:sp>
        <p:nvSpPr>
          <p:cNvPr id="2" name="TextBox 1">
            <a:extLst>
              <a:ext uri="{FF2B5EF4-FFF2-40B4-BE49-F238E27FC236}">
                <a16:creationId xmlns:a16="http://schemas.microsoft.com/office/drawing/2014/main" id="{FAF1A2DF-3210-5C2F-B86B-4F2052E78B37}"/>
              </a:ext>
            </a:extLst>
          </p:cNvPr>
          <p:cNvSpPr txBox="1"/>
          <p:nvPr/>
        </p:nvSpPr>
        <p:spPr>
          <a:xfrm>
            <a:off x="3565380" y="4370905"/>
            <a:ext cx="3087384" cy="400110"/>
          </a:xfrm>
          <a:prstGeom prst="rect">
            <a:avLst/>
          </a:prstGeom>
          <a:noFill/>
          <a:ln>
            <a:noFill/>
          </a:ln>
        </p:spPr>
        <p:txBody>
          <a:bodyPr wrap="square" rtlCol="0">
            <a:spAutoFit/>
          </a:bodyPr>
          <a:lstStyle/>
          <a:p>
            <a:r>
              <a:rPr lang="en-US" sz="2000">
                <a:solidFill>
                  <a:srgbClr val="FFC000"/>
                </a:solidFill>
              </a:rPr>
              <a:t>JESTER</a:t>
            </a:r>
            <a:endParaRPr lang="en-US">
              <a:solidFill>
                <a:srgbClr val="FFC000"/>
              </a:solidFill>
            </a:endParaRPr>
          </a:p>
        </p:txBody>
      </p:sp>
      <p:sp>
        <p:nvSpPr>
          <p:cNvPr id="3" name="Circle: Hollow 2">
            <a:extLst>
              <a:ext uri="{FF2B5EF4-FFF2-40B4-BE49-F238E27FC236}">
                <a16:creationId xmlns:a16="http://schemas.microsoft.com/office/drawing/2014/main" id="{6BCCE06C-F426-9F3F-E89C-B95731736C62}"/>
              </a:ext>
            </a:extLst>
          </p:cNvPr>
          <p:cNvSpPr/>
          <p:nvPr/>
        </p:nvSpPr>
        <p:spPr>
          <a:xfrm>
            <a:off x="3999061" y="3300004"/>
            <a:ext cx="237144" cy="222066"/>
          </a:xfrm>
          <a:prstGeom prst="donut">
            <a:avLst>
              <a:gd name="adj" fmla="val 0"/>
            </a:avLst>
          </a:prstGeom>
          <a:solidFill>
            <a:schemeClr val="bg1">
              <a:lumMod val="50000"/>
            </a:schemeClr>
          </a:solidFill>
          <a:ln>
            <a:solidFill>
              <a:schemeClr val="bg2">
                <a:lumMod val="90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078" name="Picture 6" descr="The Jester - The Brand Archetype">
            <a:extLst>
              <a:ext uri="{FF2B5EF4-FFF2-40B4-BE49-F238E27FC236}">
                <a16:creationId xmlns:a16="http://schemas.microsoft.com/office/drawing/2014/main" id="{6ACD11B1-27A6-D032-A8F0-665C72E975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67848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The Explorer - The Brand Archetype">
            <a:extLst>
              <a:ext uri="{FF2B5EF4-FFF2-40B4-BE49-F238E27FC236}">
                <a16:creationId xmlns:a16="http://schemas.microsoft.com/office/drawing/2014/main" id="{74DB1A5B-BF58-B5D0-DDC1-C7AC8851CC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2667" y="15111"/>
            <a:ext cx="5678487" cy="6842889"/>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a:extLst>
              <a:ext uri="{FF2B5EF4-FFF2-40B4-BE49-F238E27FC236}">
                <a16:creationId xmlns:a16="http://schemas.microsoft.com/office/drawing/2014/main" id="{0DC08805-B690-0B63-27E1-2B83A6446739}"/>
              </a:ext>
            </a:extLst>
          </p:cNvPr>
          <p:cNvSpPr txBox="1"/>
          <p:nvPr/>
        </p:nvSpPr>
        <p:spPr>
          <a:xfrm>
            <a:off x="9035410" y="157876"/>
            <a:ext cx="3087384" cy="400110"/>
          </a:xfrm>
          <a:prstGeom prst="rect">
            <a:avLst/>
          </a:prstGeom>
          <a:noFill/>
          <a:ln>
            <a:noFill/>
          </a:ln>
        </p:spPr>
        <p:txBody>
          <a:bodyPr wrap="square" rtlCol="0">
            <a:spAutoFit/>
          </a:bodyPr>
          <a:lstStyle/>
          <a:p>
            <a:r>
              <a:rPr lang="en-US" sz="2000">
                <a:solidFill>
                  <a:srgbClr val="FFC000"/>
                </a:solidFill>
              </a:rPr>
              <a:t>AUTHENTIC EXPLORER</a:t>
            </a:r>
            <a:endParaRPr lang="en-US">
              <a:solidFill>
                <a:srgbClr val="FFC000"/>
              </a:solidFill>
            </a:endParaRPr>
          </a:p>
        </p:txBody>
      </p:sp>
      <p:cxnSp>
        <p:nvCxnSpPr>
          <p:cNvPr id="7" name="Straight Connector 6">
            <a:extLst>
              <a:ext uri="{FF2B5EF4-FFF2-40B4-BE49-F238E27FC236}">
                <a16:creationId xmlns:a16="http://schemas.microsoft.com/office/drawing/2014/main" id="{5B471D5C-65BE-F429-B537-8DF7B48AC817}"/>
              </a:ext>
            </a:extLst>
          </p:cNvPr>
          <p:cNvCxnSpPr/>
          <p:nvPr/>
        </p:nvCxnSpPr>
        <p:spPr>
          <a:xfrm flipH="1">
            <a:off x="4735395" y="0"/>
            <a:ext cx="2995441" cy="6857999"/>
          </a:xfrm>
          <a:prstGeom prst="line">
            <a:avLst/>
          </a:prstGeom>
          <a:ln>
            <a:solidFill>
              <a:schemeClr val="bg1"/>
            </a:solidFill>
          </a:ln>
          <a:effectLst>
            <a:outerShdw blurRad="152400" dist="50800" dir="5400000" algn="ctr" rotWithShape="0">
              <a:schemeClr val="bg1">
                <a:alpha val="43000"/>
              </a:schemeClr>
            </a:outerShdw>
          </a:effectLst>
        </p:spPr>
        <p:style>
          <a:lnRef idx="2">
            <a:schemeClr val="accent1"/>
          </a:lnRef>
          <a:fillRef idx="0">
            <a:schemeClr val="accent1"/>
          </a:fillRef>
          <a:effectRef idx="1">
            <a:schemeClr val="accent1"/>
          </a:effectRef>
          <a:fontRef idx="minor">
            <a:schemeClr val="tx1"/>
          </a:fontRef>
        </p:style>
      </p:cxnSp>
      <p:grpSp>
        <p:nvGrpSpPr>
          <p:cNvPr id="43" name="Group 42">
            <a:extLst>
              <a:ext uri="{FF2B5EF4-FFF2-40B4-BE49-F238E27FC236}">
                <a16:creationId xmlns:a16="http://schemas.microsoft.com/office/drawing/2014/main" id="{3AFB3823-A05C-5A03-34F7-DC389AD7CB96}"/>
              </a:ext>
            </a:extLst>
          </p:cNvPr>
          <p:cNvGrpSpPr/>
          <p:nvPr/>
        </p:nvGrpSpPr>
        <p:grpSpPr>
          <a:xfrm rot="16200000">
            <a:off x="5853103" y="1912506"/>
            <a:ext cx="625046" cy="3219128"/>
            <a:chOff x="11199572" y="-90409"/>
            <a:chExt cx="788486" cy="3390413"/>
          </a:xfrm>
        </p:grpSpPr>
        <p:sp>
          <p:nvSpPr>
            <p:cNvPr id="25" name="Arrow: Chevron 24">
              <a:extLst>
                <a:ext uri="{FF2B5EF4-FFF2-40B4-BE49-F238E27FC236}">
                  <a16:creationId xmlns:a16="http://schemas.microsoft.com/office/drawing/2014/main" id="{481ABB57-93D0-3ABF-EB1E-A3A69E526C38}"/>
                </a:ext>
              </a:extLst>
            </p:cNvPr>
            <p:cNvSpPr/>
            <p:nvPr/>
          </p:nvSpPr>
          <p:spPr>
            <a:xfrm rot="16200000">
              <a:off x="11232558" y="2544504"/>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2" name="Group 41">
              <a:extLst>
                <a:ext uri="{FF2B5EF4-FFF2-40B4-BE49-F238E27FC236}">
                  <a16:creationId xmlns:a16="http://schemas.microsoft.com/office/drawing/2014/main" id="{DF341661-CB7B-419B-B9DC-8956382ACEDD}"/>
                </a:ext>
              </a:extLst>
            </p:cNvPr>
            <p:cNvGrpSpPr/>
            <p:nvPr/>
          </p:nvGrpSpPr>
          <p:grpSpPr>
            <a:xfrm>
              <a:off x="11199572" y="-90409"/>
              <a:ext cx="788486" cy="2958618"/>
              <a:chOff x="11199572" y="-90409"/>
              <a:chExt cx="788486" cy="2958618"/>
            </a:xfrm>
          </p:grpSpPr>
          <p:sp>
            <p:nvSpPr>
              <p:cNvPr id="26" name="Arrow: Chevron 25">
                <a:extLst>
                  <a:ext uri="{FF2B5EF4-FFF2-40B4-BE49-F238E27FC236}">
                    <a16:creationId xmlns:a16="http://schemas.microsoft.com/office/drawing/2014/main" id="{36BB7B54-30A4-6C30-EEE5-9F9972BB7822}"/>
                  </a:ext>
                </a:extLst>
              </p:cNvPr>
              <p:cNvSpPr/>
              <p:nvPr/>
            </p:nvSpPr>
            <p:spPr>
              <a:xfrm rot="16200000">
                <a:off x="11232558" y="2112709"/>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Arrow: Chevron 26">
                <a:extLst>
                  <a:ext uri="{FF2B5EF4-FFF2-40B4-BE49-F238E27FC236}">
                    <a16:creationId xmlns:a16="http://schemas.microsoft.com/office/drawing/2014/main" id="{4862B3D9-A056-6483-23D6-2112C1C6CC67}"/>
                  </a:ext>
                </a:extLst>
              </p:cNvPr>
              <p:cNvSpPr/>
              <p:nvPr/>
            </p:nvSpPr>
            <p:spPr>
              <a:xfrm rot="16200000">
                <a:off x="11232558" y="1687309"/>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Arrow: Chevron 27">
                <a:extLst>
                  <a:ext uri="{FF2B5EF4-FFF2-40B4-BE49-F238E27FC236}">
                    <a16:creationId xmlns:a16="http://schemas.microsoft.com/office/drawing/2014/main" id="{D5C5D58B-BD03-C4AF-6872-D255B14A8D12}"/>
                  </a:ext>
                </a:extLst>
              </p:cNvPr>
              <p:cNvSpPr/>
              <p:nvPr/>
            </p:nvSpPr>
            <p:spPr>
              <a:xfrm rot="16200000">
                <a:off x="11232558" y="1221111"/>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a:extLst>
                  <a:ext uri="{FF2B5EF4-FFF2-40B4-BE49-F238E27FC236}">
                    <a16:creationId xmlns:a16="http://schemas.microsoft.com/office/drawing/2014/main" id="{8EA48EEB-6DD7-BFBD-9C94-952A6D2C0A49}"/>
                  </a:ext>
                </a:extLst>
              </p:cNvPr>
              <p:cNvSpPr/>
              <p:nvPr/>
            </p:nvSpPr>
            <p:spPr>
              <a:xfrm rot="16200000">
                <a:off x="11232558" y="763070"/>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hevron 29">
                <a:extLst>
                  <a:ext uri="{FF2B5EF4-FFF2-40B4-BE49-F238E27FC236}">
                    <a16:creationId xmlns:a16="http://schemas.microsoft.com/office/drawing/2014/main" id="{6AE187E7-B870-EBA5-D6A6-14161C10E114}"/>
                  </a:ext>
                </a:extLst>
              </p:cNvPr>
              <p:cNvSpPr/>
              <p:nvPr/>
            </p:nvSpPr>
            <p:spPr>
              <a:xfrm rot="16200000">
                <a:off x="11232558" y="310876"/>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Arrow: Chevron 31">
                <a:extLst>
                  <a:ext uri="{FF2B5EF4-FFF2-40B4-BE49-F238E27FC236}">
                    <a16:creationId xmlns:a16="http://schemas.microsoft.com/office/drawing/2014/main" id="{A494B715-9A2E-B1C5-B35B-CF56392F6453}"/>
                  </a:ext>
                </a:extLst>
              </p:cNvPr>
              <p:cNvSpPr/>
              <p:nvPr/>
            </p:nvSpPr>
            <p:spPr>
              <a:xfrm rot="16200000">
                <a:off x="11226884" y="-117721"/>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Tree>
    <p:extLst>
      <p:ext uri="{BB962C8B-B14F-4D97-AF65-F5344CB8AC3E}">
        <p14:creationId xmlns:p14="http://schemas.microsoft.com/office/powerpoint/2010/main" val="25677506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2" presetClass="entr" presetSubtype="1" accel="6000" fill="hold" nodeType="afterEffect" p14:presetBounceEnd="40000">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14:bounceEnd="40000">
                                          <p:cBhvr additive="base">
                                            <p:cTn id="15" dur="500" fill="hold"/>
                                            <p:tgtEl>
                                              <p:spTgt spid="46"/>
                                            </p:tgtEl>
                                            <p:attrNameLst>
                                              <p:attrName>ppt_x</p:attrName>
                                            </p:attrNameLst>
                                          </p:cBhvr>
                                          <p:tavLst>
                                            <p:tav tm="0">
                                              <p:val>
                                                <p:strVal val="#ppt_x"/>
                                              </p:val>
                                            </p:tav>
                                            <p:tav tm="100000">
                                              <p:val>
                                                <p:strVal val="#ppt_x"/>
                                              </p:val>
                                            </p:tav>
                                          </p:tavLst>
                                        </p:anim>
                                        <p:anim calcmode="lin" valueType="num" p14:bounceEnd="40000">
                                          <p:cBhvr additive="base">
                                            <p:cTn id="16" dur="500" fill="hold"/>
                                            <p:tgtEl>
                                              <p:spTgt spid="46"/>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2" grpId="0"/>
          <p:bldP spid="6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2" presetClass="entr" presetSubtype="1" accel="6000" fill="hold" nodeType="after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ppt_x"/>
                                              </p:val>
                                            </p:tav>
                                            <p:tav tm="100000">
                                              <p:val>
                                                <p:strVal val="#ppt_x"/>
                                              </p:val>
                                            </p:tav>
                                          </p:tavLst>
                                        </p:anim>
                                        <p:anim calcmode="lin" valueType="num">
                                          <p:cBhvr additive="base">
                                            <p:cTn id="16" dur="500" fill="hold"/>
                                            <p:tgtEl>
                                              <p:spTgt spid="46"/>
                                            </p:tgtEl>
                                            <p:attrNameLst>
                                              <p:attrName>ppt_y</p:attrName>
                                            </p:attrNameLst>
                                          </p:cBhvr>
                                          <p:tavLst>
                                            <p:tav tm="0">
                                              <p:val>
                                                <p:strVal val="0-#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2" grpId="0"/>
          <p:bldP spid="62"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56000">
              <a:schemeClr val="tx1"/>
            </a:gs>
            <a:gs pos="37000">
              <a:schemeClr val="tx1"/>
            </a:gs>
            <a:gs pos="0">
              <a:schemeClr val="tx1"/>
            </a:gs>
            <a:gs pos="74000">
              <a:schemeClr val="tx1"/>
            </a:gs>
            <a:gs pos="82000">
              <a:schemeClr val="tx1">
                <a:lumMod val="85000"/>
                <a:lumOff val="15000"/>
              </a:schemeClr>
            </a:gs>
            <a:gs pos="99000">
              <a:schemeClr val="bg2">
                <a:lumMod val="25000"/>
              </a:schemeClr>
            </a:gs>
          </a:gsLst>
          <a:lin ang="5400000" scaled="1"/>
        </a:gradFill>
        <a:effectLst/>
      </p:bgPr>
    </p:bg>
    <p:spTree>
      <p:nvGrpSpPr>
        <p:cNvPr id="1" name=""/>
        <p:cNvGrpSpPr/>
        <p:nvPr/>
      </p:nvGrpSpPr>
      <p:grpSpPr>
        <a:xfrm>
          <a:off x="0" y="0"/>
          <a:ext cx="0" cy="0"/>
          <a:chOff x="0" y="0"/>
          <a:chExt cx="0" cy="0"/>
        </a:xfrm>
      </p:grpSpPr>
      <p:pic>
        <p:nvPicPr>
          <p:cNvPr id="1026" name="Picture 2" descr="bottle int x hwbn">
            <a:extLst>
              <a:ext uri="{FF2B5EF4-FFF2-40B4-BE49-F238E27FC236}">
                <a16:creationId xmlns:a16="http://schemas.microsoft.com/office/drawing/2014/main" id="{4DDF9D65-CFF4-17F1-4A50-BCBCB1C89B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8082" y="1128762"/>
            <a:ext cx="3029466" cy="4695835"/>
          </a:xfrm>
          <a:prstGeom prst="rect">
            <a:avLst/>
          </a:prstGeom>
          <a:noFill/>
          <a:effectLst>
            <a:outerShdw blurRad="190500" dist="50800" dir="5400000" algn="ctr" rotWithShape="0">
              <a:schemeClr val="bg2">
                <a:lumMod val="75000"/>
                <a:alpha val="43000"/>
              </a:schemeClr>
            </a:outerShdw>
          </a:effectLst>
          <a:extLst>
            <a:ext uri="{909E8E84-426E-40DD-AFC4-6F175D3DCCD1}">
              <a14:hiddenFill xmlns:a14="http://schemas.microsoft.com/office/drawing/2010/main">
                <a:solidFill>
                  <a:srgbClr val="FFFFFF"/>
                </a:solidFill>
              </a14:hiddenFill>
            </a:ext>
          </a:extLst>
        </p:spPr>
      </p:pic>
      <p:sp>
        <p:nvSpPr>
          <p:cNvPr id="9" name="Circle: Hollow 8">
            <a:extLst>
              <a:ext uri="{FF2B5EF4-FFF2-40B4-BE49-F238E27FC236}">
                <a16:creationId xmlns:a16="http://schemas.microsoft.com/office/drawing/2014/main" id="{0F5A7CBF-D194-889C-DEE0-319966F8BC2C}"/>
              </a:ext>
            </a:extLst>
          </p:cNvPr>
          <p:cNvSpPr/>
          <p:nvPr/>
        </p:nvSpPr>
        <p:spPr>
          <a:xfrm rot="2880231">
            <a:off x="-2214531" y="-3208165"/>
            <a:ext cx="4037744" cy="4179613"/>
          </a:xfrm>
          <a:prstGeom prst="donut">
            <a:avLst>
              <a:gd name="adj" fmla="val 1984"/>
            </a:avLst>
          </a:prstGeom>
          <a:gradFill>
            <a:gsLst>
              <a:gs pos="37000">
                <a:schemeClr val="tx1"/>
              </a:gs>
              <a:gs pos="0">
                <a:schemeClr val="tx1"/>
              </a:gs>
              <a:gs pos="68000">
                <a:schemeClr val="tx1">
                  <a:lumMod val="65000"/>
                  <a:lumOff val="35000"/>
                </a:schemeClr>
              </a:gs>
              <a:gs pos="83000">
                <a:schemeClr val="tx1">
                  <a:lumMod val="95000"/>
                  <a:lumOff val="5000"/>
                </a:schemeClr>
              </a:gs>
              <a:gs pos="89000">
                <a:schemeClr val="bg2">
                  <a:lumMod val="2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ircle: Hollow 10">
            <a:extLst>
              <a:ext uri="{FF2B5EF4-FFF2-40B4-BE49-F238E27FC236}">
                <a16:creationId xmlns:a16="http://schemas.microsoft.com/office/drawing/2014/main" id="{A3238C8F-EBA6-FB97-EA14-7C12E4D26DD1}"/>
              </a:ext>
            </a:extLst>
          </p:cNvPr>
          <p:cNvSpPr/>
          <p:nvPr/>
        </p:nvSpPr>
        <p:spPr>
          <a:xfrm rot="2156741">
            <a:off x="-2595511" y="-3333509"/>
            <a:ext cx="4921322" cy="4613097"/>
          </a:xfrm>
          <a:prstGeom prst="donut">
            <a:avLst>
              <a:gd name="adj" fmla="val 3453"/>
            </a:avLst>
          </a:prstGeom>
          <a:gradFill>
            <a:gsLst>
              <a:gs pos="37000">
                <a:schemeClr val="tx1"/>
              </a:gs>
              <a:gs pos="0">
                <a:schemeClr val="tx1"/>
              </a:gs>
              <a:gs pos="74000">
                <a:schemeClr val="tx1">
                  <a:lumMod val="50000"/>
                  <a:lumOff val="50000"/>
                </a:schemeClr>
              </a:gs>
              <a:gs pos="83000">
                <a:schemeClr val="tx1">
                  <a:lumMod val="95000"/>
                  <a:lumOff val="5000"/>
                </a:schemeClr>
              </a:gs>
              <a:gs pos="100000">
                <a:schemeClr val="bg2">
                  <a:lumMod val="2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a:extLst>
              <a:ext uri="{FF2B5EF4-FFF2-40B4-BE49-F238E27FC236}">
                <a16:creationId xmlns:a16="http://schemas.microsoft.com/office/drawing/2014/main" id="{CD742D1A-2659-0043-48C0-A696797862E0}"/>
              </a:ext>
            </a:extLst>
          </p:cNvPr>
          <p:cNvSpPr txBox="1"/>
          <p:nvPr/>
        </p:nvSpPr>
        <p:spPr>
          <a:xfrm>
            <a:off x="5222658" y="437724"/>
            <a:ext cx="1543159" cy="400110"/>
          </a:xfrm>
          <a:prstGeom prst="rect">
            <a:avLst/>
          </a:prstGeom>
          <a:noFill/>
          <a:ln>
            <a:solidFill>
              <a:srgbClr val="FFC000"/>
            </a:solidFill>
          </a:ln>
        </p:spPr>
        <p:txBody>
          <a:bodyPr wrap="square" rtlCol="0">
            <a:spAutoFit/>
          </a:bodyPr>
          <a:lstStyle/>
          <a:p>
            <a:r>
              <a:rPr lang="en-US" sz="2000">
                <a:solidFill>
                  <a:srgbClr val="FDB30F"/>
                </a:solidFill>
              </a:rPr>
              <a:t>CHANNELS</a:t>
            </a:r>
          </a:p>
        </p:txBody>
      </p:sp>
      <p:sp>
        <p:nvSpPr>
          <p:cNvPr id="17" name="TextBox 16">
            <a:extLst>
              <a:ext uri="{FF2B5EF4-FFF2-40B4-BE49-F238E27FC236}">
                <a16:creationId xmlns:a16="http://schemas.microsoft.com/office/drawing/2014/main" id="{42346BFD-1B96-F7B9-55A3-33FDE63B45CC}"/>
              </a:ext>
            </a:extLst>
          </p:cNvPr>
          <p:cNvSpPr txBox="1"/>
          <p:nvPr/>
        </p:nvSpPr>
        <p:spPr>
          <a:xfrm>
            <a:off x="1093790" y="1797618"/>
            <a:ext cx="3087384" cy="400110"/>
          </a:xfrm>
          <a:prstGeom prst="rect">
            <a:avLst/>
          </a:prstGeom>
          <a:noFill/>
          <a:ln>
            <a:noFill/>
          </a:ln>
        </p:spPr>
        <p:txBody>
          <a:bodyPr wrap="square" rtlCol="0">
            <a:spAutoFit/>
          </a:bodyPr>
          <a:lstStyle/>
          <a:p>
            <a:r>
              <a:rPr lang="en-US" sz="2000">
                <a:solidFill>
                  <a:schemeClr val="bg2">
                    <a:lumMod val="90000"/>
                  </a:schemeClr>
                </a:solidFill>
              </a:rPr>
              <a:t>“Good, Better, Paulaner</a:t>
            </a:r>
            <a:r>
              <a:rPr lang="en-US">
                <a:solidFill>
                  <a:schemeClr val="bg2">
                    <a:lumMod val="90000"/>
                  </a:schemeClr>
                </a:solidFill>
              </a:rPr>
              <a:t>”</a:t>
            </a:r>
          </a:p>
        </p:txBody>
      </p:sp>
      <p:sp>
        <p:nvSpPr>
          <p:cNvPr id="19" name="Circle: Hollow 18">
            <a:extLst>
              <a:ext uri="{FF2B5EF4-FFF2-40B4-BE49-F238E27FC236}">
                <a16:creationId xmlns:a16="http://schemas.microsoft.com/office/drawing/2014/main" id="{2716D9FB-CDB7-DC84-F45E-BEC4AEFD13AC}"/>
              </a:ext>
            </a:extLst>
          </p:cNvPr>
          <p:cNvSpPr/>
          <p:nvPr/>
        </p:nvSpPr>
        <p:spPr>
          <a:xfrm rot="4434931">
            <a:off x="10647758" y="5971862"/>
            <a:ext cx="4921322" cy="4613097"/>
          </a:xfrm>
          <a:prstGeom prst="donut">
            <a:avLst>
              <a:gd name="adj" fmla="val 1984"/>
            </a:avLst>
          </a:prstGeom>
          <a:gradFill>
            <a:gsLst>
              <a:gs pos="37000">
                <a:schemeClr val="tx1">
                  <a:lumMod val="75000"/>
                  <a:lumOff val="25000"/>
                </a:schemeClr>
              </a:gs>
              <a:gs pos="0">
                <a:schemeClr val="tx1"/>
              </a:gs>
              <a:gs pos="74000">
                <a:schemeClr val="tx1">
                  <a:lumMod val="50000"/>
                  <a:lumOff val="50000"/>
                </a:schemeClr>
              </a:gs>
              <a:gs pos="56000">
                <a:schemeClr val="tx1">
                  <a:lumMod val="95000"/>
                  <a:lumOff val="5000"/>
                </a:schemeClr>
              </a:gs>
              <a:gs pos="100000">
                <a:schemeClr val="bg2">
                  <a:lumMod val="2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ircle: Hollow 19">
            <a:extLst>
              <a:ext uri="{FF2B5EF4-FFF2-40B4-BE49-F238E27FC236}">
                <a16:creationId xmlns:a16="http://schemas.microsoft.com/office/drawing/2014/main" id="{6C5DACC6-48D0-5F8B-56FE-B0F34E356F8A}"/>
              </a:ext>
            </a:extLst>
          </p:cNvPr>
          <p:cNvSpPr/>
          <p:nvPr/>
        </p:nvSpPr>
        <p:spPr>
          <a:xfrm rot="6658471">
            <a:off x="10204770" y="5569232"/>
            <a:ext cx="4921322" cy="4613097"/>
          </a:xfrm>
          <a:prstGeom prst="donut">
            <a:avLst>
              <a:gd name="adj" fmla="val 4074"/>
            </a:avLst>
          </a:prstGeom>
          <a:gradFill>
            <a:gsLst>
              <a:gs pos="37000">
                <a:schemeClr val="tx1"/>
              </a:gs>
              <a:gs pos="0">
                <a:schemeClr val="tx1"/>
              </a:gs>
              <a:gs pos="74000">
                <a:schemeClr val="tx1">
                  <a:lumMod val="50000"/>
                  <a:lumOff val="50000"/>
                </a:schemeClr>
              </a:gs>
              <a:gs pos="83000">
                <a:schemeClr val="tx1">
                  <a:lumMod val="95000"/>
                  <a:lumOff val="5000"/>
                </a:schemeClr>
              </a:gs>
              <a:gs pos="100000">
                <a:schemeClr val="bg2">
                  <a:lumMod val="25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Arrow: Chevron 21">
            <a:extLst>
              <a:ext uri="{FF2B5EF4-FFF2-40B4-BE49-F238E27FC236}">
                <a16:creationId xmlns:a16="http://schemas.microsoft.com/office/drawing/2014/main" id="{C9492C73-5B3E-78C2-CAE4-C2DC6481F876}"/>
              </a:ext>
            </a:extLst>
          </p:cNvPr>
          <p:cNvSpPr/>
          <p:nvPr/>
        </p:nvSpPr>
        <p:spPr>
          <a:xfrm rot="16200000">
            <a:off x="11226884" y="2995613"/>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ircle: Hollow 30">
            <a:extLst>
              <a:ext uri="{FF2B5EF4-FFF2-40B4-BE49-F238E27FC236}">
                <a16:creationId xmlns:a16="http://schemas.microsoft.com/office/drawing/2014/main" id="{04067A9A-871B-4D0D-1572-9D0530D8A9EA}"/>
              </a:ext>
            </a:extLst>
          </p:cNvPr>
          <p:cNvSpPr/>
          <p:nvPr/>
        </p:nvSpPr>
        <p:spPr>
          <a:xfrm>
            <a:off x="8550863" y="4171928"/>
            <a:ext cx="99142" cy="85126"/>
          </a:xfrm>
          <a:prstGeom prst="donut">
            <a:avLst>
              <a:gd name="adj" fmla="val 0"/>
            </a:avLst>
          </a:prstGeom>
          <a:solidFill>
            <a:schemeClr val="bg1">
              <a:lumMod val="50000"/>
            </a:schemeClr>
          </a:solidFill>
          <a:ln>
            <a:solidFill>
              <a:schemeClr val="bg2">
                <a:lumMod val="90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3" name="Group 42">
            <a:extLst>
              <a:ext uri="{FF2B5EF4-FFF2-40B4-BE49-F238E27FC236}">
                <a16:creationId xmlns:a16="http://schemas.microsoft.com/office/drawing/2014/main" id="{3AFB3823-A05C-5A03-34F7-DC389AD7CB96}"/>
              </a:ext>
            </a:extLst>
          </p:cNvPr>
          <p:cNvGrpSpPr/>
          <p:nvPr/>
        </p:nvGrpSpPr>
        <p:grpSpPr>
          <a:xfrm>
            <a:off x="11199572" y="-90409"/>
            <a:ext cx="788486" cy="3390413"/>
            <a:chOff x="11199572" y="-90409"/>
            <a:chExt cx="788486" cy="3390413"/>
          </a:xfrm>
        </p:grpSpPr>
        <p:sp>
          <p:nvSpPr>
            <p:cNvPr id="25" name="Arrow: Chevron 24">
              <a:extLst>
                <a:ext uri="{FF2B5EF4-FFF2-40B4-BE49-F238E27FC236}">
                  <a16:creationId xmlns:a16="http://schemas.microsoft.com/office/drawing/2014/main" id="{481ABB57-93D0-3ABF-EB1E-A3A69E526C38}"/>
                </a:ext>
              </a:extLst>
            </p:cNvPr>
            <p:cNvSpPr/>
            <p:nvPr/>
          </p:nvSpPr>
          <p:spPr>
            <a:xfrm rot="16200000">
              <a:off x="11232558" y="2544504"/>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2" name="Group 41">
              <a:extLst>
                <a:ext uri="{FF2B5EF4-FFF2-40B4-BE49-F238E27FC236}">
                  <a16:creationId xmlns:a16="http://schemas.microsoft.com/office/drawing/2014/main" id="{DF341661-CB7B-419B-B9DC-8956382ACEDD}"/>
                </a:ext>
              </a:extLst>
            </p:cNvPr>
            <p:cNvGrpSpPr/>
            <p:nvPr/>
          </p:nvGrpSpPr>
          <p:grpSpPr>
            <a:xfrm>
              <a:off x="11199572" y="-90409"/>
              <a:ext cx="788486" cy="2958618"/>
              <a:chOff x="11199572" y="-90409"/>
              <a:chExt cx="788486" cy="2958618"/>
            </a:xfrm>
          </p:grpSpPr>
          <p:sp>
            <p:nvSpPr>
              <p:cNvPr id="26" name="Arrow: Chevron 25">
                <a:extLst>
                  <a:ext uri="{FF2B5EF4-FFF2-40B4-BE49-F238E27FC236}">
                    <a16:creationId xmlns:a16="http://schemas.microsoft.com/office/drawing/2014/main" id="{36BB7B54-30A4-6C30-EEE5-9F9972BB7822}"/>
                  </a:ext>
                </a:extLst>
              </p:cNvPr>
              <p:cNvSpPr/>
              <p:nvPr/>
            </p:nvSpPr>
            <p:spPr>
              <a:xfrm rot="16200000">
                <a:off x="11232558" y="2112709"/>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Arrow: Chevron 26">
                <a:extLst>
                  <a:ext uri="{FF2B5EF4-FFF2-40B4-BE49-F238E27FC236}">
                    <a16:creationId xmlns:a16="http://schemas.microsoft.com/office/drawing/2014/main" id="{4862B3D9-A056-6483-23D6-2112C1C6CC67}"/>
                  </a:ext>
                </a:extLst>
              </p:cNvPr>
              <p:cNvSpPr/>
              <p:nvPr/>
            </p:nvSpPr>
            <p:spPr>
              <a:xfrm rot="16200000">
                <a:off x="11232558" y="1687309"/>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Arrow: Chevron 27">
                <a:extLst>
                  <a:ext uri="{FF2B5EF4-FFF2-40B4-BE49-F238E27FC236}">
                    <a16:creationId xmlns:a16="http://schemas.microsoft.com/office/drawing/2014/main" id="{D5C5D58B-BD03-C4AF-6872-D255B14A8D12}"/>
                  </a:ext>
                </a:extLst>
              </p:cNvPr>
              <p:cNvSpPr/>
              <p:nvPr/>
            </p:nvSpPr>
            <p:spPr>
              <a:xfrm rot="16200000">
                <a:off x="11232558" y="1221111"/>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a:extLst>
                  <a:ext uri="{FF2B5EF4-FFF2-40B4-BE49-F238E27FC236}">
                    <a16:creationId xmlns:a16="http://schemas.microsoft.com/office/drawing/2014/main" id="{8EA48EEB-6DD7-BFBD-9C94-952A6D2C0A49}"/>
                  </a:ext>
                </a:extLst>
              </p:cNvPr>
              <p:cNvSpPr/>
              <p:nvPr/>
            </p:nvSpPr>
            <p:spPr>
              <a:xfrm rot="16200000">
                <a:off x="11232558" y="763070"/>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hevron 29">
                <a:extLst>
                  <a:ext uri="{FF2B5EF4-FFF2-40B4-BE49-F238E27FC236}">
                    <a16:creationId xmlns:a16="http://schemas.microsoft.com/office/drawing/2014/main" id="{6AE187E7-B870-EBA5-D6A6-14161C10E114}"/>
                  </a:ext>
                </a:extLst>
              </p:cNvPr>
              <p:cNvSpPr/>
              <p:nvPr/>
            </p:nvSpPr>
            <p:spPr>
              <a:xfrm rot="16200000">
                <a:off x="11232558" y="310876"/>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Arrow: Chevron 31">
                <a:extLst>
                  <a:ext uri="{FF2B5EF4-FFF2-40B4-BE49-F238E27FC236}">
                    <a16:creationId xmlns:a16="http://schemas.microsoft.com/office/drawing/2014/main" id="{A494B715-9A2E-B1C5-B35B-CF56392F6453}"/>
                  </a:ext>
                </a:extLst>
              </p:cNvPr>
              <p:cNvSpPr/>
              <p:nvPr/>
            </p:nvSpPr>
            <p:spPr>
              <a:xfrm rot="16200000">
                <a:off x="11226884" y="-117721"/>
                <a:ext cx="728188" cy="782812"/>
              </a:xfrm>
              <a:prstGeom prst="chevron">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33" name="Circle: Hollow 32">
            <a:extLst>
              <a:ext uri="{FF2B5EF4-FFF2-40B4-BE49-F238E27FC236}">
                <a16:creationId xmlns:a16="http://schemas.microsoft.com/office/drawing/2014/main" id="{6A276DE8-D6F2-4CC2-5E2C-050502457C71}"/>
              </a:ext>
            </a:extLst>
          </p:cNvPr>
          <p:cNvSpPr/>
          <p:nvPr/>
        </p:nvSpPr>
        <p:spPr>
          <a:xfrm>
            <a:off x="2849124" y="423445"/>
            <a:ext cx="410782" cy="431898"/>
          </a:xfrm>
          <a:prstGeom prst="donut">
            <a:avLst>
              <a:gd name="adj" fmla="val 0"/>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bg2">
                <a:lumMod val="25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ircle: Hollow 33">
            <a:extLst>
              <a:ext uri="{FF2B5EF4-FFF2-40B4-BE49-F238E27FC236}">
                <a16:creationId xmlns:a16="http://schemas.microsoft.com/office/drawing/2014/main" id="{9123A25D-8DF1-3FF6-8DFC-29FA9DA575AE}"/>
              </a:ext>
            </a:extLst>
          </p:cNvPr>
          <p:cNvSpPr/>
          <p:nvPr/>
        </p:nvSpPr>
        <p:spPr>
          <a:xfrm>
            <a:off x="9474903" y="410123"/>
            <a:ext cx="181823" cy="189855"/>
          </a:xfrm>
          <a:prstGeom prst="donut">
            <a:avLst>
              <a:gd name="adj" fmla="val 0"/>
            </a:avLst>
          </a:prstGeom>
          <a:solidFill>
            <a:schemeClr val="bg1">
              <a:lumMod val="50000"/>
            </a:schemeClr>
          </a:solidFill>
          <a:ln>
            <a:solidFill>
              <a:schemeClr val="bg2">
                <a:lumMod val="90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Circle: Hollow 34">
            <a:extLst>
              <a:ext uri="{FF2B5EF4-FFF2-40B4-BE49-F238E27FC236}">
                <a16:creationId xmlns:a16="http://schemas.microsoft.com/office/drawing/2014/main" id="{44582CB3-0B96-1151-8AEC-B676553D1C48}"/>
              </a:ext>
            </a:extLst>
          </p:cNvPr>
          <p:cNvSpPr/>
          <p:nvPr/>
        </p:nvSpPr>
        <p:spPr>
          <a:xfrm>
            <a:off x="4794407" y="3077938"/>
            <a:ext cx="237144" cy="222066"/>
          </a:xfrm>
          <a:prstGeom prst="donut">
            <a:avLst>
              <a:gd name="adj" fmla="val 0"/>
            </a:avLst>
          </a:prstGeom>
          <a:solidFill>
            <a:schemeClr val="bg1">
              <a:lumMod val="50000"/>
            </a:schemeClr>
          </a:solidFill>
          <a:ln>
            <a:solidFill>
              <a:schemeClr val="bg2">
                <a:lumMod val="90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Circle: Hollow 35">
            <a:extLst>
              <a:ext uri="{FF2B5EF4-FFF2-40B4-BE49-F238E27FC236}">
                <a16:creationId xmlns:a16="http://schemas.microsoft.com/office/drawing/2014/main" id="{B15C79DB-695D-71E9-1C4E-7F9E6FC96868}"/>
              </a:ext>
            </a:extLst>
          </p:cNvPr>
          <p:cNvSpPr/>
          <p:nvPr/>
        </p:nvSpPr>
        <p:spPr>
          <a:xfrm>
            <a:off x="4897882" y="4461177"/>
            <a:ext cx="304433" cy="341642"/>
          </a:xfrm>
          <a:prstGeom prst="donut">
            <a:avLst>
              <a:gd name="adj" fmla="val 0"/>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bg2">
                <a:lumMod val="25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Circle: Hollow 36">
            <a:extLst>
              <a:ext uri="{FF2B5EF4-FFF2-40B4-BE49-F238E27FC236}">
                <a16:creationId xmlns:a16="http://schemas.microsoft.com/office/drawing/2014/main" id="{798F74ED-8218-F8AD-1386-4FDA1DF89214}"/>
              </a:ext>
            </a:extLst>
          </p:cNvPr>
          <p:cNvSpPr/>
          <p:nvPr/>
        </p:nvSpPr>
        <p:spPr>
          <a:xfrm>
            <a:off x="2814991" y="2904330"/>
            <a:ext cx="383413" cy="382217"/>
          </a:xfrm>
          <a:prstGeom prst="donut">
            <a:avLst>
              <a:gd name="adj" fmla="val 0"/>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bg2">
                <a:lumMod val="25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Circle: Hollow 38">
            <a:extLst>
              <a:ext uri="{FF2B5EF4-FFF2-40B4-BE49-F238E27FC236}">
                <a16:creationId xmlns:a16="http://schemas.microsoft.com/office/drawing/2014/main" id="{B313412B-CD23-6AA8-B69B-B1639AA7754F}"/>
              </a:ext>
            </a:extLst>
          </p:cNvPr>
          <p:cNvSpPr/>
          <p:nvPr/>
        </p:nvSpPr>
        <p:spPr>
          <a:xfrm>
            <a:off x="8650005" y="4119239"/>
            <a:ext cx="198871" cy="202381"/>
          </a:xfrm>
          <a:prstGeom prst="donut">
            <a:avLst>
              <a:gd name="adj" fmla="val 0"/>
            </a:avLst>
          </a:prstGeom>
          <a:gradFill>
            <a:gsLst>
              <a:gs pos="56000">
                <a:schemeClr val="tx1"/>
              </a:gs>
              <a:gs pos="37000">
                <a:schemeClr val="tx1"/>
              </a:gs>
              <a:gs pos="0">
                <a:schemeClr val="tx1"/>
              </a:gs>
              <a:gs pos="74000">
                <a:schemeClr val="tx1"/>
              </a:gs>
              <a:gs pos="29000">
                <a:schemeClr val="tx1">
                  <a:lumMod val="85000"/>
                  <a:lumOff val="15000"/>
                </a:schemeClr>
              </a:gs>
              <a:gs pos="70000">
                <a:schemeClr val="bg2">
                  <a:lumMod val="25000"/>
                </a:schemeClr>
              </a:gs>
            </a:gsLst>
            <a:lin ang="5400000" scaled="1"/>
          </a:gradFill>
          <a:ln>
            <a:solidFill>
              <a:schemeClr val="bg2">
                <a:lumMod val="25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Circle: Hollow 40">
            <a:extLst>
              <a:ext uri="{FF2B5EF4-FFF2-40B4-BE49-F238E27FC236}">
                <a16:creationId xmlns:a16="http://schemas.microsoft.com/office/drawing/2014/main" id="{6D5703F9-0333-15E2-B1BF-B3961369F1D0}"/>
              </a:ext>
            </a:extLst>
          </p:cNvPr>
          <p:cNvSpPr/>
          <p:nvPr/>
        </p:nvSpPr>
        <p:spPr>
          <a:xfrm>
            <a:off x="10415607" y="554259"/>
            <a:ext cx="45719" cy="45719"/>
          </a:xfrm>
          <a:prstGeom prst="donut">
            <a:avLst>
              <a:gd name="adj" fmla="val 0"/>
            </a:avLst>
          </a:prstGeom>
          <a:solidFill>
            <a:schemeClr val="bg1">
              <a:lumMod val="50000"/>
            </a:schemeClr>
          </a:solidFill>
          <a:ln>
            <a:solidFill>
              <a:schemeClr val="bg2">
                <a:lumMod val="90000"/>
              </a:schemeClr>
            </a:solidFill>
          </a:ln>
          <a:effectLst>
            <a:outerShdw blurRad="50800" dist="50800" dir="5400000" algn="ctr" rotWithShape="0">
              <a:schemeClr val="tx1"/>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5" name="Graphic 44" descr="Crown with solid fill">
            <a:extLst>
              <a:ext uri="{FF2B5EF4-FFF2-40B4-BE49-F238E27FC236}">
                <a16:creationId xmlns:a16="http://schemas.microsoft.com/office/drawing/2014/main" id="{44592DC4-D181-6639-A9CA-8C7DFB7989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32011" y="1734028"/>
            <a:ext cx="510283" cy="510283"/>
          </a:xfrm>
          <a:prstGeom prst="rect">
            <a:avLst/>
          </a:prstGeom>
        </p:spPr>
      </p:pic>
      <p:pic>
        <p:nvPicPr>
          <p:cNvPr id="46" name="Graphic 45" descr="Crown with solid fill">
            <a:extLst>
              <a:ext uri="{FF2B5EF4-FFF2-40B4-BE49-F238E27FC236}">
                <a16:creationId xmlns:a16="http://schemas.microsoft.com/office/drawing/2014/main" id="{833EDB3A-09E1-0480-1846-FCF4571AB41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32011" y="3278180"/>
            <a:ext cx="510283" cy="510283"/>
          </a:xfrm>
          <a:prstGeom prst="rect">
            <a:avLst/>
          </a:prstGeom>
        </p:spPr>
      </p:pic>
      <p:sp>
        <p:nvSpPr>
          <p:cNvPr id="47" name="TextBox 46">
            <a:extLst>
              <a:ext uri="{FF2B5EF4-FFF2-40B4-BE49-F238E27FC236}">
                <a16:creationId xmlns:a16="http://schemas.microsoft.com/office/drawing/2014/main" id="{8470DAF4-DED3-FA4C-170A-8AC3E40EAB4D}"/>
              </a:ext>
            </a:extLst>
          </p:cNvPr>
          <p:cNvSpPr txBox="1"/>
          <p:nvPr/>
        </p:nvSpPr>
        <p:spPr>
          <a:xfrm>
            <a:off x="1138953" y="3327446"/>
            <a:ext cx="3087384" cy="400110"/>
          </a:xfrm>
          <a:prstGeom prst="rect">
            <a:avLst/>
          </a:prstGeom>
          <a:noFill/>
          <a:ln>
            <a:noFill/>
          </a:ln>
        </p:spPr>
        <p:txBody>
          <a:bodyPr wrap="square" rtlCol="0">
            <a:spAutoFit/>
          </a:bodyPr>
          <a:lstStyle/>
          <a:p>
            <a:r>
              <a:rPr lang="en-US" sz="2000">
                <a:solidFill>
                  <a:schemeClr val="bg2">
                    <a:lumMod val="90000"/>
                  </a:schemeClr>
                </a:solidFill>
              </a:rPr>
              <a:t>“Good, Better, Paulaner</a:t>
            </a:r>
            <a:r>
              <a:rPr lang="en-US">
                <a:solidFill>
                  <a:schemeClr val="bg2">
                    <a:lumMod val="90000"/>
                  </a:schemeClr>
                </a:solidFill>
              </a:rPr>
              <a:t>”</a:t>
            </a:r>
          </a:p>
        </p:txBody>
      </p:sp>
      <p:pic>
        <p:nvPicPr>
          <p:cNvPr id="48" name="Graphic 47" descr="Crown with solid fill">
            <a:extLst>
              <a:ext uri="{FF2B5EF4-FFF2-40B4-BE49-F238E27FC236}">
                <a16:creationId xmlns:a16="http://schemas.microsoft.com/office/drawing/2014/main" id="{4D8A92C2-A8AE-F67D-43B4-C5665D0B40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60215" y="4934657"/>
            <a:ext cx="510283" cy="510283"/>
          </a:xfrm>
          <a:prstGeom prst="rect">
            <a:avLst/>
          </a:prstGeom>
        </p:spPr>
      </p:pic>
      <p:sp>
        <p:nvSpPr>
          <p:cNvPr id="50" name="TextBox 49">
            <a:extLst>
              <a:ext uri="{FF2B5EF4-FFF2-40B4-BE49-F238E27FC236}">
                <a16:creationId xmlns:a16="http://schemas.microsoft.com/office/drawing/2014/main" id="{5FFAD5F6-053D-2825-5B94-F81E2D7F0DC7}"/>
              </a:ext>
            </a:extLst>
          </p:cNvPr>
          <p:cNvSpPr txBox="1"/>
          <p:nvPr/>
        </p:nvSpPr>
        <p:spPr>
          <a:xfrm>
            <a:off x="1230013" y="5018690"/>
            <a:ext cx="3087384" cy="400110"/>
          </a:xfrm>
          <a:prstGeom prst="rect">
            <a:avLst/>
          </a:prstGeom>
          <a:noFill/>
          <a:ln>
            <a:noFill/>
          </a:ln>
        </p:spPr>
        <p:txBody>
          <a:bodyPr wrap="square" rtlCol="0">
            <a:spAutoFit/>
          </a:bodyPr>
          <a:lstStyle/>
          <a:p>
            <a:r>
              <a:rPr lang="en-US" sz="2000">
                <a:solidFill>
                  <a:schemeClr val="bg2">
                    <a:lumMod val="90000"/>
                  </a:schemeClr>
                </a:solidFill>
              </a:rPr>
              <a:t>“Good, Better, Paulaner</a:t>
            </a:r>
            <a:r>
              <a:rPr lang="en-US">
                <a:solidFill>
                  <a:schemeClr val="bg2">
                    <a:lumMod val="90000"/>
                  </a:schemeClr>
                </a:solidFill>
              </a:rPr>
              <a:t>”</a:t>
            </a:r>
          </a:p>
        </p:txBody>
      </p:sp>
      <p:pic>
        <p:nvPicPr>
          <p:cNvPr id="59" name="Picture 58">
            <a:extLst>
              <a:ext uri="{FF2B5EF4-FFF2-40B4-BE49-F238E27FC236}">
                <a16:creationId xmlns:a16="http://schemas.microsoft.com/office/drawing/2014/main" id="{D3284E1C-72E2-8CBB-7F44-D621A10AAC55}"/>
              </a:ext>
            </a:extLst>
          </p:cNvPr>
          <p:cNvPicPr>
            <a:picLocks noChangeAspect="1"/>
          </p:cNvPicPr>
          <p:nvPr/>
        </p:nvPicPr>
        <p:blipFill>
          <a:blip r:embed="rId5"/>
          <a:stretch>
            <a:fillRect/>
          </a:stretch>
        </p:blipFill>
        <p:spPr>
          <a:xfrm rot="5400000" flipV="1">
            <a:off x="7191608" y="3334526"/>
            <a:ext cx="453937" cy="453937"/>
          </a:xfrm>
          <a:prstGeom prst="rect">
            <a:avLst/>
          </a:prstGeom>
        </p:spPr>
      </p:pic>
      <p:pic>
        <p:nvPicPr>
          <p:cNvPr id="60" name="Picture 59">
            <a:extLst>
              <a:ext uri="{FF2B5EF4-FFF2-40B4-BE49-F238E27FC236}">
                <a16:creationId xmlns:a16="http://schemas.microsoft.com/office/drawing/2014/main" id="{262D3E0B-380B-C8C6-F259-80D3CED651F6}"/>
              </a:ext>
            </a:extLst>
          </p:cNvPr>
          <p:cNvPicPr>
            <a:picLocks noChangeAspect="1"/>
          </p:cNvPicPr>
          <p:nvPr/>
        </p:nvPicPr>
        <p:blipFill>
          <a:blip r:embed="rId5"/>
          <a:stretch>
            <a:fillRect/>
          </a:stretch>
        </p:blipFill>
        <p:spPr>
          <a:xfrm rot="5400000" flipV="1">
            <a:off x="7135252" y="1790374"/>
            <a:ext cx="453937" cy="453937"/>
          </a:xfrm>
          <a:prstGeom prst="rect">
            <a:avLst/>
          </a:prstGeom>
        </p:spPr>
      </p:pic>
      <p:pic>
        <p:nvPicPr>
          <p:cNvPr id="61" name="Picture 60">
            <a:extLst>
              <a:ext uri="{FF2B5EF4-FFF2-40B4-BE49-F238E27FC236}">
                <a16:creationId xmlns:a16="http://schemas.microsoft.com/office/drawing/2014/main" id="{0D3A0A26-6C09-F1D1-A89B-81FB0A24514D}"/>
              </a:ext>
            </a:extLst>
          </p:cNvPr>
          <p:cNvPicPr>
            <a:picLocks noChangeAspect="1"/>
          </p:cNvPicPr>
          <p:nvPr/>
        </p:nvPicPr>
        <p:blipFill>
          <a:blip r:embed="rId5"/>
          <a:stretch>
            <a:fillRect/>
          </a:stretch>
        </p:blipFill>
        <p:spPr>
          <a:xfrm rot="5400000" flipV="1">
            <a:off x="7191607" y="4848098"/>
            <a:ext cx="453937" cy="453937"/>
          </a:xfrm>
          <a:prstGeom prst="rect">
            <a:avLst/>
          </a:prstGeom>
        </p:spPr>
      </p:pic>
      <p:sp>
        <p:nvSpPr>
          <p:cNvPr id="62" name="TextBox 61">
            <a:extLst>
              <a:ext uri="{FF2B5EF4-FFF2-40B4-BE49-F238E27FC236}">
                <a16:creationId xmlns:a16="http://schemas.microsoft.com/office/drawing/2014/main" id="{0DC08805-B690-0B63-27E1-2B83A6446739}"/>
              </a:ext>
            </a:extLst>
          </p:cNvPr>
          <p:cNvSpPr txBox="1"/>
          <p:nvPr/>
        </p:nvSpPr>
        <p:spPr>
          <a:xfrm>
            <a:off x="7770573" y="1831642"/>
            <a:ext cx="3087384" cy="400110"/>
          </a:xfrm>
          <a:prstGeom prst="rect">
            <a:avLst/>
          </a:prstGeom>
          <a:noFill/>
          <a:ln>
            <a:noFill/>
          </a:ln>
        </p:spPr>
        <p:txBody>
          <a:bodyPr wrap="square" rtlCol="0">
            <a:spAutoFit/>
          </a:bodyPr>
          <a:lstStyle/>
          <a:p>
            <a:r>
              <a:rPr lang="en-US" sz="2000">
                <a:solidFill>
                  <a:schemeClr val="bg2">
                    <a:lumMod val="90000"/>
                  </a:schemeClr>
                </a:solidFill>
              </a:rPr>
              <a:t>Good, Better, Paulaner</a:t>
            </a:r>
            <a:r>
              <a:rPr lang="en-US">
                <a:solidFill>
                  <a:schemeClr val="bg2">
                    <a:lumMod val="90000"/>
                  </a:schemeClr>
                </a:solidFill>
              </a:rPr>
              <a:t>”</a:t>
            </a:r>
          </a:p>
        </p:txBody>
      </p:sp>
      <p:sp>
        <p:nvSpPr>
          <p:cNvPr id="63" name="TextBox 62">
            <a:extLst>
              <a:ext uri="{FF2B5EF4-FFF2-40B4-BE49-F238E27FC236}">
                <a16:creationId xmlns:a16="http://schemas.microsoft.com/office/drawing/2014/main" id="{F0CE32BC-16B9-2FBD-4AFE-5C5BCA69B3F0}"/>
              </a:ext>
            </a:extLst>
          </p:cNvPr>
          <p:cNvSpPr txBox="1"/>
          <p:nvPr/>
        </p:nvSpPr>
        <p:spPr>
          <a:xfrm>
            <a:off x="7809212" y="3351003"/>
            <a:ext cx="3087384" cy="400110"/>
          </a:xfrm>
          <a:prstGeom prst="rect">
            <a:avLst/>
          </a:prstGeom>
          <a:noFill/>
          <a:ln>
            <a:noFill/>
          </a:ln>
        </p:spPr>
        <p:txBody>
          <a:bodyPr wrap="square" rtlCol="0">
            <a:spAutoFit/>
          </a:bodyPr>
          <a:lstStyle/>
          <a:p>
            <a:r>
              <a:rPr lang="en-US" sz="2000">
                <a:solidFill>
                  <a:schemeClr val="bg2">
                    <a:lumMod val="90000"/>
                  </a:schemeClr>
                </a:solidFill>
              </a:rPr>
              <a:t>“Good, Better, Paulaner</a:t>
            </a:r>
            <a:r>
              <a:rPr lang="en-US">
                <a:solidFill>
                  <a:schemeClr val="bg2">
                    <a:lumMod val="90000"/>
                  </a:schemeClr>
                </a:solidFill>
              </a:rPr>
              <a:t>”</a:t>
            </a:r>
          </a:p>
        </p:txBody>
      </p:sp>
      <p:sp>
        <p:nvSpPr>
          <p:cNvPr id="1024" name="TextBox 1023">
            <a:extLst>
              <a:ext uri="{FF2B5EF4-FFF2-40B4-BE49-F238E27FC236}">
                <a16:creationId xmlns:a16="http://schemas.microsoft.com/office/drawing/2014/main" id="{1C08BE42-833C-F308-A508-0D7EFA80F48A}"/>
              </a:ext>
            </a:extLst>
          </p:cNvPr>
          <p:cNvSpPr txBox="1"/>
          <p:nvPr/>
        </p:nvSpPr>
        <p:spPr>
          <a:xfrm>
            <a:off x="7874603" y="4943024"/>
            <a:ext cx="3087384" cy="400110"/>
          </a:xfrm>
          <a:prstGeom prst="rect">
            <a:avLst/>
          </a:prstGeom>
          <a:noFill/>
          <a:ln>
            <a:noFill/>
          </a:ln>
        </p:spPr>
        <p:txBody>
          <a:bodyPr wrap="square" rtlCol="0">
            <a:spAutoFit/>
          </a:bodyPr>
          <a:lstStyle/>
          <a:p>
            <a:r>
              <a:rPr lang="en-US" sz="2000">
                <a:solidFill>
                  <a:schemeClr val="bg2">
                    <a:lumMod val="90000"/>
                  </a:schemeClr>
                </a:solidFill>
              </a:rPr>
              <a:t>“Good, Better, Paulaner</a:t>
            </a:r>
            <a:r>
              <a:rPr lang="en-US">
                <a:solidFill>
                  <a:schemeClr val="bg2">
                    <a:lumMod val="90000"/>
                  </a:schemeClr>
                </a:solidFill>
              </a:rPr>
              <a:t>”</a:t>
            </a:r>
          </a:p>
        </p:txBody>
      </p:sp>
      <p:sp>
        <p:nvSpPr>
          <p:cNvPr id="2" name="TextBox 1">
            <a:extLst>
              <a:ext uri="{FF2B5EF4-FFF2-40B4-BE49-F238E27FC236}">
                <a16:creationId xmlns:a16="http://schemas.microsoft.com/office/drawing/2014/main" id="{F66F0DA5-58FE-9C92-FAB3-64C0F4D70212}"/>
              </a:ext>
            </a:extLst>
          </p:cNvPr>
          <p:cNvSpPr txBox="1"/>
          <p:nvPr/>
        </p:nvSpPr>
        <p:spPr>
          <a:xfrm>
            <a:off x="1439073" y="2056925"/>
            <a:ext cx="2787264" cy="369332"/>
          </a:xfrm>
          <a:prstGeom prst="rect">
            <a:avLst/>
          </a:prstGeom>
          <a:noFill/>
          <a:ln>
            <a:noFill/>
          </a:ln>
        </p:spPr>
        <p:txBody>
          <a:bodyPr wrap="square" rtlCol="0">
            <a:spAutoFit/>
          </a:bodyPr>
          <a:lstStyle/>
          <a:p>
            <a:r>
              <a:rPr lang="en-US">
                <a:solidFill>
                  <a:schemeClr val="bg2">
                    <a:lumMod val="90000"/>
                  </a:schemeClr>
                </a:solidFill>
              </a:rPr>
              <a:t>“BUDGET”</a:t>
            </a:r>
            <a:endParaRPr lang="en-US" sz="1600">
              <a:solidFill>
                <a:schemeClr val="bg2">
                  <a:lumMod val="90000"/>
                </a:schemeClr>
              </a:solidFill>
            </a:endParaRPr>
          </a:p>
        </p:txBody>
      </p:sp>
      <p:sp>
        <p:nvSpPr>
          <p:cNvPr id="3" name="TextBox 2">
            <a:extLst>
              <a:ext uri="{FF2B5EF4-FFF2-40B4-BE49-F238E27FC236}">
                <a16:creationId xmlns:a16="http://schemas.microsoft.com/office/drawing/2014/main" id="{C5722A01-0584-47A3-C58C-9B0B9833EFD4}"/>
              </a:ext>
            </a:extLst>
          </p:cNvPr>
          <p:cNvSpPr txBox="1"/>
          <p:nvPr/>
        </p:nvSpPr>
        <p:spPr>
          <a:xfrm>
            <a:off x="1456757" y="3705431"/>
            <a:ext cx="2787264" cy="369332"/>
          </a:xfrm>
          <a:prstGeom prst="rect">
            <a:avLst/>
          </a:prstGeom>
          <a:noFill/>
          <a:ln>
            <a:noFill/>
          </a:ln>
        </p:spPr>
        <p:txBody>
          <a:bodyPr wrap="square" rtlCol="0">
            <a:spAutoFit/>
          </a:bodyPr>
          <a:lstStyle/>
          <a:p>
            <a:r>
              <a:rPr lang="en-US">
                <a:solidFill>
                  <a:schemeClr val="bg2">
                    <a:lumMod val="90000"/>
                  </a:schemeClr>
                </a:solidFill>
              </a:rPr>
              <a:t>“BUDGET”</a:t>
            </a:r>
            <a:endParaRPr lang="en-US" sz="1600">
              <a:solidFill>
                <a:schemeClr val="bg2">
                  <a:lumMod val="90000"/>
                </a:schemeClr>
              </a:solidFill>
            </a:endParaRPr>
          </a:p>
        </p:txBody>
      </p:sp>
      <p:sp>
        <p:nvSpPr>
          <p:cNvPr id="4" name="TextBox 3">
            <a:extLst>
              <a:ext uri="{FF2B5EF4-FFF2-40B4-BE49-F238E27FC236}">
                <a16:creationId xmlns:a16="http://schemas.microsoft.com/office/drawing/2014/main" id="{CBFF1FB1-4E9C-A1B1-A98D-F5B6C652FCB4}"/>
              </a:ext>
            </a:extLst>
          </p:cNvPr>
          <p:cNvSpPr txBox="1"/>
          <p:nvPr/>
        </p:nvSpPr>
        <p:spPr>
          <a:xfrm>
            <a:off x="1560026" y="5341902"/>
            <a:ext cx="2787264" cy="369332"/>
          </a:xfrm>
          <a:prstGeom prst="rect">
            <a:avLst/>
          </a:prstGeom>
          <a:noFill/>
          <a:ln>
            <a:noFill/>
          </a:ln>
        </p:spPr>
        <p:txBody>
          <a:bodyPr wrap="square" rtlCol="0">
            <a:spAutoFit/>
          </a:bodyPr>
          <a:lstStyle/>
          <a:p>
            <a:r>
              <a:rPr lang="en-US">
                <a:solidFill>
                  <a:schemeClr val="bg2">
                    <a:lumMod val="90000"/>
                  </a:schemeClr>
                </a:solidFill>
              </a:rPr>
              <a:t>“BUDGET”</a:t>
            </a:r>
            <a:endParaRPr lang="en-US" sz="1600">
              <a:solidFill>
                <a:schemeClr val="bg2">
                  <a:lumMod val="90000"/>
                </a:schemeClr>
              </a:solidFill>
            </a:endParaRPr>
          </a:p>
        </p:txBody>
      </p:sp>
      <p:sp>
        <p:nvSpPr>
          <p:cNvPr id="5" name="TextBox 4">
            <a:extLst>
              <a:ext uri="{FF2B5EF4-FFF2-40B4-BE49-F238E27FC236}">
                <a16:creationId xmlns:a16="http://schemas.microsoft.com/office/drawing/2014/main" id="{3C3DC380-7540-48BD-0703-C4E678F638A8}"/>
              </a:ext>
            </a:extLst>
          </p:cNvPr>
          <p:cNvSpPr txBox="1"/>
          <p:nvPr/>
        </p:nvSpPr>
        <p:spPr>
          <a:xfrm>
            <a:off x="8070693" y="2205405"/>
            <a:ext cx="2787264" cy="369332"/>
          </a:xfrm>
          <a:prstGeom prst="rect">
            <a:avLst/>
          </a:prstGeom>
          <a:noFill/>
          <a:ln>
            <a:noFill/>
          </a:ln>
        </p:spPr>
        <p:txBody>
          <a:bodyPr wrap="square" rtlCol="0">
            <a:spAutoFit/>
          </a:bodyPr>
          <a:lstStyle/>
          <a:p>
            <a:r>
              <a:rPr lang="en-US">
                <a:solidFill>
                  <a:schemeClr val="bg2">
                    <a:lumMod val="90000"/>
                  </a:schemeClr>
                </a:solidFill>
              </a:rPr>
              <a:t>“BUDGET”</a:t>
            </a:r>
            <a:endParaRPr lang="en-US" sz="1600">
              <a:solidFill>
                <a:schemeClr val="bg2">
                  <a:lumMod val="90000"/>
                </a:schemeClr>
              </a:solidFill>
            </a:endParaRPr>
          </a:p>
        </p:txBody>
      </p:sp>
      <p:sp>
        <p:nvSpPr>
          <p:cNvPr id="6" name="TextBox 5">
            <a:extLst>
              <a:ext uri="{FF2B5EF4-FFF2-40B4-BE49-F238E27FC236}">
                <a16:creationId xmlns:a16="http://schemas.microsoft.com/office/drawing/2014/main" id="{883F402A-E08F-845B-00DD-074C9CA217C1}"/>
              </a:ext>
            </a:extLst>
          </p:cNvPr>
          <p:cNvSpPr txBox="1"/>
          <p:nvPr/>
        </p:nvSpPr>
        <p:spPr>
          <a:xfrm>
            <a:off x="8174723" y="3636591"/>
            <a:ext cx="2787264" cy="369332"/>
          </a:xfrm>
          <a:prstGeom prst="rect">
            <a:avLst/>
          </a:prstGeom>
          <a:noFill/>
          <a:ln>
            <a:noFill/>
          </a:ln>
        </p:spPr>
        <p:txBody>
          <a:bodyPr wrap="square" rtlCol="0">
            <a:spAutoFit/>
          </a:bodyPr>
          <a:lstStyle/>
          <a:p>
            <a:r>
              <a:rPr lang="en-US">
                <a:solidFill>
                  <a:schemeClr val="bg2">
                    <a:lumMod val="90000"/>
                  </a:schemeClr>
                </a:solidFill>
              </a:rPr>
              <a:t>“BUDGET”</a:t>
            </a:r>
            <a:endParaRPr lang="en-US" sz="1600">
              <a:solidFill>
                <a:schemeClr val="bg2">
                  <a:lumMod val="90000"/>
                </a:schemeClr>
              </a:solidFill>
            </a:endParaRPr>
          </a:p>
        </p:txBody>
      </p:sp>
      <p:sp>
        <p:nvSpPr>
          <p:cNvPr id="7" name="TextBox 6">
            <a:extLst>
              <a:ext uri="{FF2B5EF4-FFF2-40B4-BE49-F238E27FC236}">
                <a16:creationId xmlns:a16="http://schemas.microsoft.com/office/drawing/2014/main" id="{A2CAD7A2-FCAB-8E9F-640F-B92B28BF1FD8}"/>
              </a:ext>
            </a:extLst>
          </p:cNvPr>
          <p:cNvSpPr txBox="1"/>
          <p:nvPr/>
        </p:nvSpPr>
        <p:spPr>
          <a:xfrm>
            <a:off x="8327956" y="5305812"/>
            <a:ext cx="2787264" cy="369332"/>
          </a:xfrm>
          <a:prstGeom prst="rect">
            <a:avLst/>
          </a:prstGeom>
          <a:noFill/>
          <a:ln>
            <a:noFill/>
          </a:ln>
        </p:spPr>
        <p:txBody>
          <a:bodyPr wrap="square" rtlCol="0">
            <a:spAutoFit/>
          </a:bodyPr>
          <a:lstStyle/>
          <a:p>
            <a:r>
              <a:rPr lang="en-US">
                <a:solidFill>
                  <a:schemeClr val="bg2">
                    <a:lumMod val="90000"/>
                  </a:schemeClr>
                </a:solidFill>
              </a:rPr>
              <a:t>“BUDGET”</a:t>
            </a:r>
            <a:endParaRPr lang="en-US" sz="1600">
              <a:solidFill>
                <a:schemeClr val="bg2">
                  <a:lumMod val="90000"/>
                </a:schemeClr>
              </a:solidFill>
            </a:endParaRPr>
          </a:p>
        </p:txBody>
      </p:sp>
    </p:spTree>
    <p:extLst>
      <p:ext uri="{BB962C8B-B14F-4D97-AF65-F5344CB8AC3E}">
        <p14:creationId xmlns:p14="http://schemas.microsoft.com/office/powerpoint/2010/main" val="10332866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2" presetClass="entr" presetSubtype="1" accel="6000" fill="hold" nodeType="afterEffect" p14:presetBounceEnd="40000">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14:bounceEnd="40000">
                                          <p:cBhvr additive="base">
                                            <p:cTn id="19" dur="500" fill="hold"/>
                                            <p:tgtEl>
                                              <p:spTgt spid="45"/>
                                            </p:tgtEl>
                                            <p:attrNameLst>
                                              <p:attrName>ppt_x</p:attrName>
                                            </p:attrNameLst>
                                          </p:cBhvr>
                                          <p:tavLst>
                                            <p:tav tm="0">
                                              <p:val>
                                                <p:strVal val="#ppt_x"/>
                                              </p:val>
                                            </p:tav>
                                            <p:tav tm="100000">
                                              <p:val>
                                                <p:strVal val="#ppt_x"/>
                                              </p:val>
                                            </p:tav>
                                          </p:tavLst>
                                        </p:anim>
                                        <p:anim calcmode="lin" valueType="num" p14:bounceEnd="40000">
                                          <p:cBhvr additive="base">
                                            <p:cTn id="20" dur="500" fill="hold"/>
                                            <p:tgtEl>
                                              <p:spTgt spid="45"/>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2" presetClass="entr" presetSubtype="1" accel="6000" fill="hold" nodeType="afterEffect" p14:presetBounceEnd="40000">
                                      <p:stCondLst>
                                        <p:cond delay="0"/>
                                      </p:stCondLst>
                                      <p:childTnLst>
                                        <p:set>
                                          <p:cBhvr>
                                            <p:cTn id="23" dur="1" fill="hold">
                                              <p:stCondLst>
                                                <p:cond delay="0"/>
                                              </p:stCondLst>
                                            </p:cTn>
                                            <p:tgtEl>
                                              <p:spTgt spid="46"/>
                                            </p:tgtEl>
                                            <p:attrNameLst>
                                              <p:attrName>style.visibility</p:attrName>
                                            </p:attrNameLst>
                                          </p:cBhvr>
                                          <p:to>
                                            <p:strVal val="visible"/>
                                          </p:to>
                                        </p:set>
                                        <p:anim calcmode="lin" valueType="num" p14:bounceEnd="40000">
                                          <p:cBhvr additive="base">
                                            <p:cTn id="24" dur="500" fill="hold"/>
                                            <p:tgtEl>
                                              <p:spTgt spid="46"/>
                                            </p:tgtEl>
                                            <p:attrNameLst>
                                              <p:attrName>ppt_x</p:attrName>
                                            </p:attrNameLst>
                                          </p:cBhvr>
                                          <p:tavLst>
                                            <p:tav tm="0">
                                              <p:val>
                                                <p:strVal val="#ppt_x"/>
                                              </p:val>
                                            </p:tav>
                                            <p:tav tm="100000">
                                              <p:val>
                                                <p:strVal val="#ppt_x"/>
                                              </p:val>
                                            </p:tav>
                                          </p:tavLst>
                                        </p:anim>
                                        <p:anim calcmode="lin" valueType="num" p14:bounceEnd="40000">
                                          <p:cBhvr additive="base">
                                            <p:cTn id="25" dur="500" fill="hold"/>
                                            <p:tgtEl>
                                              <p:spTgt spid="46"/>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500"/>
                                            <p:tgtEl>
                                              <p:spTgt spid="47"/>
                                            </p:tgtEl>
                                          </p:cBhvr>
                                        </p:animEffect>
                                      </p:childTnLst>
                                    </p:cTn>
                                  </p:par>
                                </p:childTnLst>
                              </p:cTn>
                            </p:par>
                            <p:par>
                              <p:cTn id="30" fill="hold">
                                <p:stCondLst>
                                  <p:cond delay="3000"/>
                                </p:stCondLst>
                                <p:childTnLst>
                                  <p:par>
                                    <p:cTn id="31" presetID="2" presetClass="entr" presetSubtype="1" accel="6000" fill="hold" nodeType="afterEffect" p14:presetBounceEnd="40000">
                                      <p:stCondLst>
                                        <p:cond delay="0"/>
                                      </p:stCondLst>
                                      <p:childTnLst>
                                        <p:set>
                                          <p:cBhvr>
                                            <p:cTn id="32" dur="1" fill="hold">
                                              <p:stCondLst>
                                                <p:cond delay="0"/>
                                              </p:stCondLst>
                                            </p:cTn>
                                            <p:tgtEl>
                                              <p:spTgt spid="48"/>
                                            </p:tgtEl>
                                            <p:attrNameLst>
                                              <p:attrName>style.visibility</p:attrName>
                                            </p:attrNameLst>
                                          </p:cBhvr>
                                          <p:to>
                                            <p:strVal val="visible"/>
                                          </p:to>
                                        </p:set>
                                        <p:anim calcmode="lin" valueType="num" p14:bounceEnd="40000">
                                          <p:cBhvr additive="base">
                                            <p:cTn id="33" dur="500" fill="hold"/>
                                            <p:tgtEl>
                                              <p:spTgt spid="48"/>
                                            </p:tgtEl>
                                            <p:attrNameLst>
                                              <p:attrName>ppt_x</p:attrName>
                                            </p:attrNameLst>
                                          </p:cBhvr>
                                          <p:tavLst>
                                            <p:tav tm="0">
                                              <p:val>
                                                <p:strVal val="#ppt_x"/>
                                              </p:val>
                                            </p:tav>
                                            <p:tav tm="100000">
                                              <p:val>
                                                <p:strVal val="#ppt_x"/>
                                              </p:val>
                                            </p:tav>
                                          </p:tavLst>
                                        </p:anim>
                                        <p:anim calcmode="lin" valueType="num" p14:bounceEnd="40000">
                                          <p:cBhvr additive="base">
                                            <p:cTn id="34" dur="500" fill="hold"/>
                                            <p:tgtEl>
                                              <p:spTgt spid="48"/>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500"/>
                                            <p:tgtEl>
                                              <p:spTgt spid="50"/>
                                            </p:tgtEl>
                                          </p:cBhvr>
                                        </p:animEffect>
                                      </p:childTnLst>
                                    </p:cTn>
                                  </p:par>
                                </p:childTnLst>
                              </p:cTn>
                            </p:par>
                            <p:par>
                              <p:cTn id="39" fill="hold">
                                <p:stCondLst>
                                  <p:cond delay="4000"/>
                                </p:stCondLst>
                                <p:childTnLst>
                                  <p:par>
                                    <p:cTn id="40" presetID="2" presetClass="entr" presetSubtype="4" fill="hold"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ppt_x"/>
                                              </p:val>
                                            </p:tav>
                                            <p:tav tm="100000">
                                              <p:val>
                                                <p:strVal val="#ppt_x"/>
                                              </p:val>
                                            </p:tav>
                                          </p:tavLst>
                                        </p:anim>
                                        <p:anim calcmode="lin" valueType="num">
                                          <p:cBhvr additive="base">
                                            <p:cTn id="43" dur="500" fill="hold"/>
                                            <p:tgtEl>
                                              <p:spTgt spid="60"/>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2"/>
                                            </p:tgtEl>
                                            <p:attrNameLst>
                                              <p:attrName>style.visibility</p:attrName>
                                            </p:attrNameLst>
                                          </p:cBhvr>
                                          <p:to>
                                            <p:strVal val="visible"/>
                                          </p:to>
                                        </p:set>
                                        <p:anim calcmode="lin" valueType="num">
                                          <p:cBhvr additive="base">
                                            <p:cTn id="46" dur="500" fill="hold"/>
                                            <p:tgtEl>
                                              <p:spTgt spid="62"/>
                                            </p:tgtEl>
                                            <p:attrNameLst>
                                              <p:attrName>ppt_x</p:attrName>
                                            </p:attrNameLst>
                                          </p:cBhvr>
                                          <p:tavLst>
                                            <p:tav tm="0">
                                              <p:val>
                                                <p:strVal val="#ppt_x"/>
                                              </p:val>
                                            </p:tav>
                                            <p:tav tm="100000">
                                              <p:val>
                                                <p:strVal val="#ppt_x"/>
                                              </p:val>
                                            </p:tav>
                                          </p:tavLst>
                                        </p:anim>
                                        <p:anim calcmode="lin" valueType="num">
                                          <p:cBhvr additive="base">
                                            <p:cTn id="47" dur="500" fill="hold"/>
                                            <p:tgtEl>
                                              <p:spTgt spid="62"/>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500" fill="hold"/>
                                            <p:tgtEl>
                                              <p:spTgt spid="59"/>
                                            </p:tgtEl>
                                            <p:attrNameLst>
                                              <p:attrName>ppt_x</p:attrName>
                                            </p:attrNameLst>
                                          </p:cBhvr>
                                          <p:tavLst>
                                            <p:tav tm="0">
                                              <p:val>
                                                <p:strVal val="#ppt_x"/>
                                              </p:val>
                                            </p:tav>
                                            <p:tav tm="100000">
                                              <p:val>
                                                <p:strVal val="#ppt_x"/>
                                              </p:val>
                                            </p:tav>
                                          </p:tavLst>
                                        </p:anim>
                                        <p:anim calcmode="lin" valueType="num">
                                          <p:cBhvr additive="base">
                                            <p:cTn id="52" dur="50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500" fill="hold"/>
                                            <p:tgtEl>
                                              <p:spTgt spid="63"/>
                                            </p:tgtEl>
                                            <p:attrNameLst>
                                              <p:attrName>ppt_x</p:attrName>
                                            </p:attrNameLst>
                                          </p:cBhvr>
                                          <p:tavLst>
                                            <p:tav tm="0">
                                              <p:val>
                                                <p:strVal val="#ppt_x"/>
                                              </p:val>
                                            </p:tav>
                                            <p:tav tm="100000">
                                              <p:val>
                                                <p:strVal val="#ppt_x"/>
                                              </p:val>
                                            </p:tav>
                                          </p:tavLst>
                                        </p:anim>
                                        <p:anim calcmode="lin" valueType="num">
                                          <p:cBhvr additive="base">
                                            <p:cTn id="57" dur="50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2" presetClass="entr" presetSubtype="4" fill="hold" nodeType="afterEffect">
                                      <p:stCondLst>
                                        <p:cond delay="0"/>
                                      </p:stCondLst>
                                      <p:childTnLst>
                                        <p:set>
                                          <p:cBhvr>
                                            <p:cTn id="60" dur="1" fill="hold">
                                              <p:stCondLst>
                                                <p:cond delay="0"/>
                                              </p:stCondLst>
                                            </p:cTn>
                                            <p:tgtEl>
                                              <p:spTgt spid="61"/>
                                            </p:tgtEl>
                                            <p:attrNameLst>
                                              <p:attrName>style.visibility</p:attrName>
                                            </p:attrNameLst>
                                          </p:cBhvr>
                                          <p:to>
                                            <p:strVal val="visible"/>
                                          </p:to>
                                        </p:set>
                                        <p:anim calcmode="lin" valueType="num">
                                          <p:cBhvr additive="base">
                                            <p:cTn id="61" dur="500" fill="hold"/>
                                            <p:tgtEl>
                                              <p:spTgt spid="61"/>
                                            </p:tgtEl>
                                            <p:attrNameLst>
                                              <p:attrName>ppt_x</p:attrName>
                                            </p:attrNameLst>
                                          </p:cBhvr>
                                          <p:tavLst>
                                            <p:tav tm="0">
                                              <p:val>
                                                <p:strVal val="#ppt_x"/>
                                              </p:val>
                                            </p:tav>
                                            <p:tav tm="100000">
                                              <p:val>
                                                <p:strVal val="#ppt_x"/>
                                              </p:val>
                                            </p:tav>
                                          </p:tavLst>
                                        </p:anim>
                                        <p:anim calcmode="lin" valueType="num">
                                          <p:cBhvr additive="base">
                                            <p:cTn id="62" dur="500" fill="hold"/>
                                            <p:tgtEl>
                                              <p:spTgt spid="61"/>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024"/>
                                            </p:tgtEl>
                                            <p:attrNameLst>
                                              <p:attrName>style.visibility</p:attrName>
                                            </p:attrNameLst>
                                          </p:cBhvr>
                                          <p:to>
                                            <p:strVal val="visible"/>
                                          </p:to>
                                        </p:set>
                                        <p:anim calcmode="lin" valueType="num">
                                          <p:cBhvr additive="base">
                                            <p:cTn id="65" dur="500" fill="hold"/>
                                            <p:tgtEl>
                                              <p:spTgt spid="1024"/>
                                            </p:tgtEl>
                                            <p:attrNameLst>
                                              <p:attrName>ppt_x</p:attrName>
                                            </p:attrNameLst>
                                          </p:cBhvr>
                                          <p:tavLst>
                                            <p:tav tm="0">
                                              <p:val>
                                                <p:strVal val="#ppt_x"/>
                                              </p:val>
                                            </p:tav>
                                            <p:tav tm="100000">
                                              <p:val>
                                                <p:strVal val="#ppt_x"/>
                                              </p:val>
                                            </p:tav>
                                          </p:tavLst>
                                        </p:anim>
                                        <p:anim calcmode="lin" valueType="num">
                                          <p:cBhvr additive="base">
                                            <p:cTn id="66" dur="500" fill="hold"/>
                                            <p:tgtEl>
                                              <p:spTgt spid="1024"/>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10" presetClass="entr" presetSubtype="0" fill="hold" grpId="0" nodeType="afterEffect">
                                      <p:stCondLst>
                                        <p:cond delay="0"/>
                                      </p:stCondLst>
                                      <p:childTnLst>
                                        <p:set>
                                          <p:cBhvr>
                                            <p:cTn id="69" dur="1" fill="hold">
                                              <p:stCondLst>
                                                <p:cond delay="0"/>
                                              </p:stCondLst>
                                            </p:cTn>
                                            <p:tgtEl>
                                              <p:spTgt spid="2"/>
                                            </p:tgtEl>
                                            <p:attrNameLst>
                                              <p:attrName>style.visibility</p:attrName>
                                            </p:attrNameLst>
                                          </p:cBhvr>
                                          <p:to>
                                            <p:strVal val="visible"/>
                                          </p:to>
                                        </p:set>
                                        <p:animEffect transition="in" filter="fade">
                                          <p:cBhvr>
                                            <p:cTn id="70" dur="500"/>
                                            <p:tgtEl>
                                              <p:spTgt spid="2"/>
                                            </p:tgtEl>
                                          </p:cBhvr>
                                        </p:animEffect>
                                      </p:childTnLst>
                                    </p:cTn>
                                  </p:par>
                                </p:childTnLst>
                              </p:cTn>
                            </p:par>
                            <p:par>
                              <p:cTn id="71" fill="hold">
                                <p:stCondLst>
                                  <p:cond delay="6500"/>
                                </p:stCondLst>
                                <p:childTnLst>
                                  <p:par>
                                    <p:cTn id="72" presetID="10" presetClass="entr" presetSubtype="0" fill="hold" grpId="0" nodeType="afterEffect">
                                      <p:stCondLst>
                                        <p:cond delay="0"/>
                                      </p:stCondLst>
                                      <p:childTnLst>
                                        <p:set>
                                          <p:cBhvr>
                                            <p:cTn id="73" dur="1" fill="hold">
                                              <p:stCondLst>
                                                <p:cond delay="0"/>
                                              </p:stCondLst>
                                            </p:cTn>
                                            <p:tgtEl>
                                              <p:spTgt spid="3"/>
                                            </p:tgtEl>
                                            <p:attrNameLst>
                                              <p:attrName>style.visibility</p:attrName>
                                            </p:attrNameLst>
                                          </p:cBhvr>
                                          <p:to>
                                            <p:strVal val="visible"/>
                                          </p:to>
                                        </p:set>
                                        <p:animEffect transition="in" filter="fade">
                                          <p:cBhvr>
                                            <p:cTn id="74" dur="500"/>
                                            <p:tgtEl>
                                              <p:spTgt spid="3"/>
                                            </p:tgtEl>
                                          </p:cBhvr>
                                        </p:animEffect>
                                      </p:childTnLst>
                                    </p:cTn>
                                  </p:par>
                                </p:childTnLst>
                              </p:cTn>
                            </p:par>
                            <p:par>
                              <p:cTn id="75" fill="hold">
                                <p:stCondLst>
                                  <p:cond delay="7000"/>
                                </p:stCondLst>
                                <p:childTnLst>
                                  <p:par>
                                    <p:cTn id="76" presetID="10" presetClass="entr" presetSubtype="0"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fade">
                                          <p:cBhvr>
                                            <p:cTn id="78" dur="500"/>
                                            <p:tgtEl>
                                              <p:spTgt spid="4"/>
                                            </p:tgtEl>
                                          </p:cBhvr>
                                        </p:animEffect>
                                      </p:childTnLst>
                                    </p:cTn>
                                  </p:par>
                                </p:childTnLst>
                              </p:cTn>
                            </p:par>
                            <p:par>
                              <p:cTn id="79" fill="hold">
                                <p:stCondLst>
                                  <p:cond delay="7500"/>
                                </p:stCondLst>
                                <p:childTnLst>
                                  <p:par>
                                    <p:cTn id="80" presetID="10" presetClass="entr" presetSubtype="0" fill="hold" grpId="0"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fade">
                                          <p:cBhvr>
                                            <p:cTn id="82" dur="500"/>
                                            <p:tgtEl>
                                              <p:spTgt spid="5"/>
                                            </p:tgtEl>
                                          </p:cBhvr>
                                        </p:animEffect>
                                      </p:childTnLst>
                                    </p:cTn>
                                  </p:par>
                                </p:childTnLst>
                              </p:cTn>
                            </p:par>
                            <p:par>
                              <p:cTn id="83" fill="hold">
                                <p:stCondLst>
                                  <p:cond delay="8000"/>
                                </p:stCondLst>
                                <p:childTnLst>
                                  <p:par>
                                    <p:cTn id="84" presetID="10" presetClass="entr" presetSubtype="0" fill="hold" grpId="0" nodeType="afterEffect">
                                      <p:stCondLst>
                                        <p:cond delay="0"/>
                                      </p:stCondLst>
                                      <p:childTnLst>
                                        <p:set>
                                          <p:cBhvr>
                                            <p:cTn id="85" dur="1" fill="hold">
                                              <p:stCondLst>
                                                <p:cond delay="0"/>
                                              </p:stCondLst>
                                            </p:cTn>
                                            <p:tgtEl>
                                              <p:spTgt spid="6"/>
                                            </p:tgtEl>
                                            <p:attrNameLst>
                                              <p:attrName>style.visibility</p:attrName>
                                            </p:attrNameLst>
                                          </p:cBhvr>
                                          <p:to>
                                            <p:strVal val="visible"/>
                                          </p:to>
                                        </p:set>
                                        <p:animEffect transition="in" filter="fade">
                                          <p:cBhvr>
                                            <p:cTn id="86" dur="500"/>
                                            <p:tgtEl>
                                              <p:spTgt spid="6"/>
                                            </p:tgtEl>
                                          </p:cBhvr>
                                        </p:animEffect>
                                      </p:childTnLst>
                                    </p:cTn>
                                  </p:par>
                                </p:childTnLst>
                              </p:cTn>
                            </p:par>
                            <p:par>
                              <p:cTn id="87" fill="hold">
                                <p:stCondLst>
                                  <p:cond delay="8500"/>
                                </p:stCondLst>
                                <p:childTnLst>
                                  <p:par>
                                    <p:cTn id="88" presetID="10" presetClass="entr" presetSubtype="0" fill="hold" grpId="0" nodeType="afterEffect">
                                      <p:stCondLst>
                                        <p:cond delay="0"/>
                                      </p:stCondLst>
                                      <p:childTnLst>
                                        <p:set>
                                          <p:cBhvr>
                                            <p:cTn id="89" dur="1" fill="hold">
                                              <p:stCondLst>
                                                <p:cond delay="0"/>
                                              </p:stCondLst>
                                            </p:cTn>
                                            <p:tgtEl>
                                              <p:spTgt spid="7"/>
                                            </p:tgtEl>
                                            <p:attrNameLst>
                                              <p:attrName>style.visibility</p:attrName>
                                            </p:attrNameLst>
                                          </p:cBhvr>
                                          <p:to>
                                            <p:strVal val="visible"/>
                                          </p:to>
                                        </p:set>
                                        <p:animEffect transition="in" filter="fade">
                                          <p:cBhvr>
                                            <p:cTn id="9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7" grpId="0"/>
          <p:bldP spid="47" grpId="0"/>
          <p:bldP spid="50" grpId="0"/>
          <p:bldP spid="62" grpId="0"/>
          <p:bldP spid="63" grpId="0"/>
          <p:bldP spid="1024" grpId="0"/>
          <p:bldP spid="2" grpId="0"/>
          <p:bldP spid="3" grpId="0"/>
          <p:bldP spid="4" grpId="0"/>
          <p:bldP spid="5" grpId="0"/>
          <p:bldP spid="6" grpId="0"/>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2" presetClass="entr" presetSubtype="1" accel="6000"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2" presetClass="entr" presetSubtype="1" accel="6000" fill="hold" nodeType="afterEffect">
                                      <p:stCondLst>
                                        <p:cond delay="0"/>
                                      </p:stCondLst>
                                      <p:childTnLst>
                                        <p:set>
                                          <p:cBhvr>
                                            <p:cTn id="23" dur="1" fill="hold">
                                              <p:stCondLst>
                                                <p:cond delay="0"/>
                                              </p:stCondLst>
                                            </p:cTn>
                                            <p:tgtEl>
                                              <p:spTgt spid="46"/>
                                            </p:tgtEl>
                                            <p:attrNameLst>
                                              <p:attrName>style.visibility</p:attrName>
                                            </p:attrNameLst>
                                          </p:cBhvr>
                                          <p:to>
                                            <p:strVal val="visible"/>
                                          </p:to>
                                        </p:set>
                                        <p:anim calcmode="lin" valueType="num">
                                          <p:cBhvr additive="base">
                                            <p:cTn id="24" dur="500" fill="hold"/>
                                            <p:tgtEl>
                                              <p:spTgt spid="46"/>
                                            </p:tgtEl>
                                            <p:attrNameLst>
                                              <p:attrName>ppt_x</p:attrName>
                                            </p:attrNameLst>
                                          </p:cBhvr>
                                          <p:tavLst>
                                            <p:tav tm="0">
                                              <p:val>
                                                <p:strVal val="#ppt_x"/>
                                              </p:val>
                                            </p:tav>
                                            <p:tav tm="100000">
                                              <p:val>
                                                <p:strVal val="#ppt_x"/>
                                              </p:val>
                                            </p:tav>
                                          </p:tavLst>
                                        </p:anim>
                                        <p:anim calcmode="lin" valueType="num">
                                          <p:cBhvr additive="base">
                                            <p:cTn id="25" dur="500" fill="hold"/>
                                            <p:tgtEl>
                                              <p:spTgt spid="46"/>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500"/>
                                            <p:tgtEl>
                                              <p:spTgt spid="47"/>
                                            </p:tgtEl>
                                          </p:cBhvr>
                                        </p:animEffect>
                                      </p:childTnLst>
                                    </p:cTn>
                                  </p:par>
                                </p:childTnLst>
                              </p:cTn>
                            </p:par>
                            <p:par>
                              <p:cTn id="30" fill="hold">
                                <p:stCondLst>
                                  <p:cond delay="3000"/>
                                </p:stCondLst>
                                <p:childTnLst>
                                  <p:par>
                                    <p:cTn id="31" presetID="2" presetClass="entr" presetSubtype="1" accel="6000" fill="hold" nodeType="afterEffect">
                                      <p:stCondLst>
                                        <p:cond delay="0"/>
                                      </p:stCondLst>
                                      <p:childTnLst>
                                        <p:set>
                                          <p:cBhvr>
                                            <p:cTn id="32" dur="1" fill="hold">
                                              <p:stCondLst>
                                                <p:cond delay="0"/>
                                              </p:stCondLst>
                                            </p:cTn>
                                            <p:tgtEl>
                                              <p:spTgt spid="48"/>
                                            </p:tgtEl>
                                            <p:attrNameLst>
                                              <p:attrName>style.visibility</p:attrName>
                                            </p:attrNameLst>
                                          </p:cBhvr>
                                          <p:to>
                                            <p:strVal val="visible"/>
                                          </p:to>
                                        </p:set>
                                        <p:anim calcmode="lin" valueType="num">
                                          <p:cBhvr additive="base">
                                            <p:cTn id="33" dur="500" fill="hold"/>
                                            <p:tgtEl>
                                              <p:spTgt spid="48"/>
                                            </p:tgtEl>
                                            <p:attrNameLst>
                                              <p:attrName>ppt_x</p:attrName>
                                            </p:attrNameLst>
                                          </p:cBhvr>
                                          <p:tavLst>
                                            <p:tav tm="0">
                                              <p:val>
                                                <p:strVal val="#ppt_x"/>
                                              </p:val>
                                            </p:tav>
                                            <p:tav tm="100000">
                                              <p:val>
                                                <p:strVal val="#ppt_x"/>
                                              </p:val>
                                            </p:tav>
                                          </p:tavLst>
                                        </p:anim>
                                        <p:anim calcmode="lin" valueType="num">
                                          <p:cBhvr additive="base">
                                            <p:cTn id="34" dur="500" fill="hold"/>
                                            <p:tgtEl>
                                              <p:spTgt spid="48"/>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500"/>
                                            <p:tgtEl>
                                              <p:spTgt spid="50"/>
                                            </p:tgtEl>
                                          </p:cBhvr>
                                        </p:animEffect>
                                      </p:childTnLst>
                                    </p:cTn>
                                  </p:par>
                                </p:childTnLst>
                              </p:cTn>
                            </p:par>
                            <p:par>
                              <p:cTn id="39" fill="hold">
                                <p:stCondLst>
                                  <p:cond delay="4000"/>
                                </p:stCondLst>
                                <p:childTnLst>
                                  <p:par>
                                    <p:cTn id="40" presetID="2" presetClass="entr" presetSubtype="4" fill="hold"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ppt_x"/>
                                              </p:val>
                                            </p:tav>
                                            <p:tav tm="100000">
                                              <p:val>
                                                <p:strVal val="#ppt_x"/>
                                              </p:val>
                                            </p:tav>
                                          </p:tavLst>
                                        </p:anim>
                                        <p:anim calcmode="lin" valueType="num">
                                          <p:cBhvr additive="base">
                                            <p:cTn id="43" dur="500" fill="hold"/>
                                            <p:tgtEl>
                                              <p:spTgt spid="60"/>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2"/>
                                            </p:tgtEl>
                                            <p:attrNameLst>
                                              <p:attrName>style.visibility</p:attrName>
                                            </p:attrNameLst>
                                          </p:cBhvr>
                                          <p:to>
                                            <p:strVal val="visible"/>
                                          </p:to>
                                        </p:set>
                                        <p:anim calcmode="lin" valueType="num">
                                          <p:cBhvr additive="base">
                                            <p:cTn id="46" dur="500" fill="hold"/>
                                            <p:tgtEl>
                                              <p:spTgt spid="62"/>
                                            </p:tgtEl>
                                            <p:attrNameLst>
                                              <p:attrName>ppt_x</p:attrName>
                                            </p:attrNameLst>
                                          </p:cBhvr>
                                          <p:tavLst>
                                            <p:tav tm="0">
                                              <p:val>
                                                <p:strVal val="#ppt_x"/>
                                              </p:val>
                                            </p:tav>
                                            <p:tav tm="100000">
                                              <p:val>
                                                <p:strVal val="#ppt_x"/>
                                              </p:val>
                                            </p:tav>
                                          </p:tavLst>
                                        </p:anim>
                                        <p:anim calcmode="lin" valueType="num">
                                          <p:cBhvr additive="base">
                                            <p:cTn id="47" dur="500" fill="hold"/>
                                            <p:tgtEl>
                                              <p:spTgt spid="62"/>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500" fill="hold"/>
                                            <p:tgtEl>
                                              <p:spTgt spid="59"/>
                                            </p:tgtEl>
                                            <p:attrNameLst>
                                              <p:attrName>ppt_x</p:attrName>
                                            </p:attrNameLst>
                                          </p:cBhvr>
                                          <p:tavLst>
                                            <p:tav tm="0">
                                              <p:val>
                                                <p:strVal val="#ppt_x"/>
                                              </p:val>
                                            </p:tav>
                                            <p:tav tm="100000">
                                              <p:val>
                                                <p:strVal val="#ppt_x"/>
                                              </p:val>
                                            </p:tav>
                                          </p:tavLst>
                                        </p:anim>
                                        <p:anim calcmode="lin" valueType="num">
                                          <p:cBhvr additive="base">
                                            <p:cTn id="52" dur="50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500" fill="hold"/>
                                            <p:tgtEl>
                                              <p:spTgt spid="63"/>
                                            </p:tgtEl>
                                            <p:attrNameLst>
                                              <p:attrName>ppt_x</p:attrName>
                                            </p:attrNameLst>
                                          </p:cBhvr>
                                          <p:tavLst>
                                            <p:tav tm="0">
                                              <p:val>
                                                <p:strVal val="#ppt_x"/>
                                              </p:val>
                                            </p:tav>
                                            <p:tav tm="100000">
                                              <p:val>
                                                <p:strVal val="#ppt_x"/>
                                              </p:val>
                                            </p:tav>
                                          </p:tavLst>
                                        </p:anim>
                                        <p:anim calcmode="lin" valueType="num">
                                          <p:cBhvr additive="base">
                                            <p:cTn id="57" dur="50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2" presetClass="entr" presetSubtype="4" fill="hold" nodeType="afterEffect">
                                      <p:stCondLst>
                                        <p:cond delay="0"/>
                                      </p:stCondLst>
                                      <p:childTnLst>
                                        <p:set>
                                          <p:cBhvr>
                                            <p:cTn id="60" dur="1" fill="hold">
                                              <p:stCondLst>
                                                <p:cond delay="0"/>
                                              </p:stCondLst>
                                            </p:cTn>
                                            <p:tgtEl>
                                              <p:spTgt spid="61"/>
                                            </p:tgtEl>
                                            <p:attrNameLst>
                                              <p:attrName>style.visibility</p:attrName>
                                            </p:attrNameLst>
                                          </p:cBhvr>
                                          <p:to>
                                            <p:strVal val="visible"/>
                                          </p:to>
                                        </p:set>
                                        <p:anim calcmode="lin" valueType="num">
                                          <p:cBhvr additive="base">
                                            <p:cTn id="61" dur="500" fill="hold"/>
                                            <p:tgtEl>
                                              <p:spTgt spid="61"/>
                                            </p:tgtEl>
                                            <p:attrNameLst>
                                              <p:attrName>ppt_x</p:attrName>
                                            </p:attrNameLst>
                                          </p:cBhvr>
                                          <p:tavLst>
                                            <p:tav tm="0">
                                              <p:val>
                                                <p:strVal val="#ppt_x"/>
                                              </p:val>
                                            </p:tav>
                                            <p:tav tm="100000">
                                              <p:val>
                                                <p:strVal val="#ppt_x"/>
                                              </p:val>
                                            </p:tav>
                                          </p:tavLst>
                                        </p:anim>
                                        <p:anim calcmode="lin" valueType="num">
                                          <p:cBhvr additive="base">
                                            <p:cTn id="62" dur="500" fill="hold"/>
                                            <p:tgtEl>
                                              <p:spTgt spid="61"/>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024"/>
                                            </p:tgtEl>
                                            <p:attrNameLst>
                                              <p:attrName>style.visibility</p:attrName>
                                            </p:attrNameLst>
                                          </p:cBhvr>
                                          <p:to>
                                            <p:strVal val="visible"/>
                                          </p:to>
                                        </p:set>
                                        <p:anim calcmode="lin" valueType="num">
                                          <p:cBhvr additive="base">
                                            <p:cTn id="65" dur="500" fill="hold"/>
                                            <p:tgtEl>
                                              <p:spTgt spid="1024"/>
                                            </p:tgtEl>
                                            <p:attrNameLst>
                                              <p:attrName>ppt_x</p:attrName>
                                            </p:attrNameLst>
                                          </p:cBhvr>
                                          <p:tavLst>
                                            <p:tav tm="0">
                                              <p:val>
                                                <p:strVal val="#ppt_x"/>
                                              </p:val>
                                            </p:tav>
                                            <p:tav tm="100000">
                                              <p:val>
                                                <p:strVal val="#ppt_x"/>
                                              </p:val>
                                            </p:tav>
                                          </p:tavLst>
                                        </p:anim>
                                        <p:anim calcmode="lin" valueType="num">
                                          <p:cBhvr additive="base">
                                            <p:cTn id="66" dur="500" fill="hold"/>
                                            <p:tgtEl>
                                              <p:spTgt spid="1024"/>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10" presetClass="entr" presetSubtype="0" fill="hold" grpId="0" nodeType="afterEffect">
                                      <p:stCondLst>
                                        <p:cond delay="0"/>
                                      </p:stCondLst>
                                      <p:childTnLst>
                                        <p:set>
                                          <p:cBhvr>
                                            <p:cTn id="69" dur="1" fill="hold">
                                              <p:stCondLst>
                                                <p:cond delay="0"/>
                                              </p:stCondLst>
                                            </p:cTn>
                                            <p:tgtEl>
                                              <p:spTgt spid="2"/>
                                            </p:tgtEl>
                                            <p:attrNameLst>
                                              <p:attrName>style.visibility</p:attrName>
                                            </p:attrNameLst>
                                          </p:cBhvr>
                                          <p:to>
                                            <p:strVal val="visible"/>
                                          </p:to>
                                        </p:set>
                                        <p:animEffect transition="in" filter="fade">
                                          <p:cBhvr>
                                            <p:cTn id="70" dur="500"/>
                                            <p:tgtEl>
                                              <p:spTgt spid="2"/>
                                            </p:tgtEl>
                                          </p:cBhvr>
                                        </p:animEffect>
                                      </p:childTnLst>
                                    </p:cTn>
                                  </p:par>
                                </p:childTnLst>
                              </p:cTn>
                            </p:par>
                            <p:par>
                              <p:cTn id="71" fill="hold">
                                <p:stCondLst>
                                  <p:cond delay="6500"/>
                                </p:stCondLst>
                                <p:childTnLst>
                                  <p:par>
                                    <p:cTn id="72" presetID="10" presetClass="entr" presetSubtype="0" fill="hold" grpId="0" nodeType="afterEffect">
                                      <p:stCondLst>
                                        <p:cond delay="0"/>
                                      </p:stCondLst>
                                      <p:childTnLst>
                                        <p:set>
                                          <p:cBhvr>
                                            <p:cTn id="73" dur="1" fill="hold">
                                              <p:stCondLst>
                                                <p:cond delay="0"/>
                                              </p:stCondLst>
                                            </p:cTn>
                                            <p:tgtEl>
                                              <p:spTgt spid="3"/>
                                            </p:tgtEl>
                                            <p:attrNameLst>
                                              <p:attrName>style.visibility</p:attrName>
                                            </p:attrNameLst>
                                          </p:cBhvr>
                                          <p:to>
                                            <p:strVal val="visible"/>
                                          </p:to>
                                        </p:set>
                                        <p:animEffect transition="in" filter="fade">
                                          <p:cBhvr>
                                            <p:cTn id="74" dur="500"/>
                                            <p:tgtEl>
                                              <p:spTgt spid="3"/>
                                            </p:tgtEl>
                                          </p:cBhvr>
                                        </p:animEffect>
                                      </p:childTnLst>
                                    </p:cTn>
                                  </p:par>
                                </p:childTnLst>
                              </p:cTn>
                            </p:par>
                            <p:par>
                              <p:cTn id="75" fill="hold">
                                <p:stCondLst>
                                  <p:cond delay="7000"/>
                                </p:stCondLst>
                                <p:childTnLst>
                                  <p:par>
                                    <p:cTn id="76" presetID="10" presetClass="entr" presetSubtype="0"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fade">
                                          <p:cBhvr>
                                            <p:cTn id="78" dur="500"/>
                                            <p:tgtEl>
                                              <p:spTgt spid="4"/>
                                            </p:tgtEl>
                                          </p:cBhvr>
                                        </p:animEffect>
                                      </p:childTnLst>
                                    </p:cTn>
                                  </p:par>
                                </p:childTnLst>
                              </p:cTn>
                            </p:par>
                            <p:par>
                              <p:cTn id="79" fill="hold">
                                <p:stCondLst>
                                  <p:cond delay="7500"/>
                                </p:stCondLst>
                                <p:childTnLst>
                                  <p:par>
                                    <p:cTn id="80" presetID="10" presetClass="entr" presetSubtype="0" fill="hold" grpId="0"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fade">
                                          <p:cBhvr>
                                            <p:cTn id="82" dur="500"/>
                                            <p:tgtEl>
                                              <p:spTgt spid="5"/>
                                            </p:tgtEl>
                                          </p:cBhvr>
                                        </p:animEffect>
                                      </p:childTnLst>
                                    </p:cTn>
                                  </p:par>
                                </p:childTnLst>
                              </p:cTn>
                            </p:par>
                            <p:par>
                              <p:cTn id="83" fill="hold">
                                <p:stCondLst>
                                  <p:cond delay="8000"/>
                                </p:stCondLst>
                                <p:childTnLst>
                                  <p:par>
                                    <p:cTn id="84" presetID="10" presetClass="entr" presetSubtype="0" fill="hold" grpId="0" nodeType="afterEffect">
                                      <p:stCondLst>
                                        <p:cond delay="0"/>
                                      </p:stCondLst>
                                      <p:childTnLst>
                                        <p:set>
                                          <p:cBhvr>
                                            <p:cTn id="85" dur="1" fill="hold">
                                              <p:stCondLst>
                                                <p:cond delay="0"/>
                                              </p:stCondLst>
                                            </p:cTn>
                                            <p:tgtEl>
                                              <p:spTgt spid="6"/>
                                            </p:tgtEl>
                                            <p:attrNameLst>
                                              <p:attrName>style.visibility</p:attrName>
                                            </p:attrNameLst>
                                          </p:cBhvr>
                                          <p:to>
                                            <p:strVal val="visible"/>
                                          </p:to>
                                        </p:set>
                                        <p:animEffect transition="in" filter="fade">
                                          <p:cBhvr>
                                            <p:cTn id="86" dur="500"/>
                                            <p:tgtEl>
                                              <p:spTgt spid="6"/>
                                            </p:tgtEl>
                                          </p:cBhvr>
                                        </p:animEffect>
                                      </p:childTnLst>
                                    </p:cTn>
                                  </p:par>
                                </p:childTnLst>
                              </p:cTn>
                            </p:par>
                            <p:par>
                              <p:cTn id="87" fill="hold">
                                <p:stCondLst>
                                  <p:cond delay="8500"/>
                                </p:stCondLst>
                                <p:childTnLst>
                                  <p:par>
                                    <p:cTn id="88" presetID="10" presetClass="entr" presetSubtype="0" fill="hold" grpId="0" nodeType="afterEffect">
                                      <p:stCondLst>
                                        <p:cond delay="0"/>
                                      </p:stCondLst>
                                      <p:childTnLst>
                                        <p:set>
                                          <p:cBhvr>
                                            <p:cTn id="89" dur="1" fill="hold">
                                              <p:stCondLst>
                                                <p:cond delay="0"/>
                                              </p:stCondLst>
                                            </p:cTn>
                                            <p:tgtEl>
                                              <p:spTgt spid="7"/>
                                            </p:tgtEl>
                                            <p:attrNameLst>
                                              <p:attrName>style.visibility</p:attrName>
                                            </p:attrNameLst>
                                          </p:cBhvr>
                                          <p:to>
                                            <p:strVal val="visible"/>
                                          </p:to>
                                        </p:set>
                                        <p:animEffect transition="in" filter="fade">
                                          <p:cBhvr>
                                            <p:cTn id="9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7" grpId="0"/>
          <p:bldP spid="47" grpId="0"/>
          <p:bldP spid="50" grpId="0"/>
          <p:bldP spid="62" grpId="0"/>
          <p:bldP spid="63" grpId="0"/>
          <p:bldP spid="1024" grpId="0"/>
          <p:bldP spid="2" grpId="0"/>
          <p:bldP spid="3" grpId="0"/>
          <p:bldP spid="4" grpId="0"/>
          <p:bldP spid="5" grpId="0"/>
          <p:bldP spid="6" grpId="0"/>
          <p:bldP spid="7" grpId="0"/>
        </p:bldLst>
      </p:timing>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7BC1B99E853DF47BA3F38CAC56895F2" ma:contentTypeVersion="4" ma:contentTypeDescription="Een nieuw document maken." ma:contentTypeScope="" ma:versionID="96c9f4cb090ef7d07dfde8a95835feb7">
  <xsd:schema xmlns:xsd="http://www.w3.org/2001/XMLSchema" xmlns:xs="http://www.w3.org/2001/XMLSchema" xmlns:p="http://schemas.microsoft.com/office/2006/metadata/properties" xmlns:ns2="b0a44795-f99a-4505-ac9d-2cfd1b4ea986" targetNamespace="http://schemas.microsoft.com/office/2006/metadata/properties" ma:root="true" ma:fieldsID="fd95339321694ea78b8c79fc87903cdb" ns2:_="">
    <xsd:import namespace="b0a44795-f99a-4505-ac9d-2cfd1b4ea98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a44795-f99a-4505-ac9d-2cfd1b4ea9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20203E-79B0-43FC-9614-18678EF0A779}">
  <ds:schemaRefs>
    <ds:schemaRef ds:uri="http://schemas.microsoft.com/office/2006/documentManagement/types"/>
    <ds:schemaRef ds:uri="b0a44795-f99a-4505-ac9d-2cfd1b4ea986"/>
    <ds:schemaRef ds:uri="http://purl.org/dc/elements/1.1/"/>
    <ds:schemaRef ds:uri="http://schemas.openxmlformats.org/package/2006/metadata/core-properties"/>
    <ds:schemaRef ds:uri="http://schemas.microsoft.com/office/2006/metadata/properties"/>
    <ds:schemaRef ds:uri="http://www.w3.org/XML/1998/namespace"/>
    <ds:schemaRef ds:uri="http://schemas.microsoft.com/office/infopath/2007/PartnerControls"/>
    <ds:schemaRef ds:uri="http://purl.org/dc/dcmitype/"/>
    <ds:schemaRef ds:uri="http://purl.org/dc/terms/"/>
  </ds:schemaRefs>
</ds:datastoreItem>
</file>

<file path=customXml/itemProps2.xml><?xml version="1.0" encoding="utf-8"?>
<ds:datastoreItem xmlns:ds="http://schemas.openxmlformats.org/officeDocument/2006/customXml" ds:itemID="{DBF1356A-6690-4903-BD26-DC26024551E6}">
  <ds:schemaRefs>
    <ds:schemaRef ds:uri="http://schemas.microsoft.com/sharepoint/v3/contenttype/forms"/>
  </ds:schemaRefs>
</ds:datastoreItem>
</file>

<file path=customXml/itemProps3.xml><?xml version="1.0" encoding="utf-8"?>
<ds:datastoreItem xmlns:ds="http://schemas.openxmlformats.org/officeDocument/2006/customXml" ds:itemID="{E1B9645A-329B-4B55-8004-F9BFB4B59E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a44795-f99a-4505-ac9d-2cfd1b4ea9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840</Words>
  <Application>Microsoft Office PowerPoint</Application>
  <PresentationFormat>Widescreen</PresentationFormat>
  <Paragraphs>90</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vt:lpstr>
      <vt:lpstr>Aptos Display</vt:lpstr>
      <vt:lpstr>Arial</vt:lpstr>
      <vt:lpstr>Söhne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Schekina Damlar (student)</dc:creator>
  <cp:lastModifiedBy>Schekina Damlar (student)</cp:lastModifiedBy>
  <cp:revision>2</cp:revision>
  <dcterms:created xsi:type="dcterms:W3CDTF">2024-03-15T08:38:14Z</dcterms:created>
  <dcterms:modified xsi:type="dcterms:W3CDTF">2025-11-20T12:13:16Z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0x01010077BC1B99E853DF47BA3F38CAC56895F2</vt:lpwstr>
  </property>
</Properties>
</file>